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2.xml" ContentType="application/vnd.openxmlformats-officedocument.drawingml.chart+xml"/>
  <Override PartName="/ppt/notesSlides/notesSlide18.xml" ContentType="application/vnd.openxmlformats-officedocument.presentationml.notesSlide+xml"/>
  <Override PartName="/ppt/charts/chart13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9.xml" ContentType="application/vnd.openxmlformats-officedocument.presentationml.notesSlide+xml"/>
  <Override PartName="/ppt/charts/chart14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15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24.xml" ContentType="application/vnd.openxmlformats-officedocument.presentationml.notesSlide+xml"/>
  <Override PartName="/ppt/charts/chart16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25.xml" ContentType="application/vnd.openxmlformats-officedocument.presentationml.notesSlide+xml"/>
  <Override PartName="/ppt/charts/chart17.xml" ContentType="application/vnd.openxmlformats-officedocument.drawingml.chart+xml"/>
  <Override PartName="/ppt/notesSlides/notesSlide26.xml" ContentType="application/vnd.openxmlformats-officedocument.presentationml.notesSlide+xml"/>
  <Override PartName="/ppt/charts/chart18.xml" ContentType="application/vnd.openxmlformats-officedocument.drawingml.chart+xml"/>
  <Override PartName="/ppt/notesSlides/notesSlide27.xml" ContentType="application/vnd.openxmlformats-officedocument.presentationml.notesSlide+xml"/>
  <Override PartName="/ppt/charts/chart19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28.xml" ContentType="application/vnd.openxmlformats-officedocument.presentationml.notesSlide+xml"/>
  <Override PartName="/ppt/charts/chart20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29.xml" ContentType="application/vnd.openxmlformats-officedocument.presentationml.notesSlide+xml"/>
  <Override PartName="/ppt/charts/chart21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30.xml" ContentType="application/vnd.openxmlformats-officedocument.presentationml.notesSlide+xml"/>
  <Override PartName="/ppt/charts/chart22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notesMasterIdLst>
    <p:notesMasterId r:id="rId42"/>
  </p:notesMasterIdLst>
  <p:sldIdLst>
    <p:sldId id="268" r:id="rId5"/>
    <p:sldId id="269" r:id="rId6"/>
    <p:sldId id="257" r:id="rId7"/>
    <p:sldId id="258" r:id="rId8"/>
    <p:sldId id="262" r:id="rId9"/>
    <p:sldId id="263" r:id="rId10"/>
    <p:sldId id="264" r:id="rId11"/>
    <p:sldId id="259" r:id="rId12"/>
    <p:sldId id="281" r:id="rId13"/>
    <p:sldId id="260" r:id="rId14"/>
    <p:sldId id="261" r:id="rId15"/>
    <p:sldId id="291" r:id="rId16"/>
    <p:sldId id="265" r:id="rId17"/>
    <p:sldId id="266" r:id="rId18"/>
    <p:sldId id="292" r:id="rId19"/>
    <p:sldId id="293" r:id="rId20"/>
    <p:sldId id="294" r:id="rId21"/>
    <p:sldId id="295" r:id="rId22"/>
    <p:sldId id="282" r:id="rId23"/>
    <p:sldId id="271" r:id="rId24"/>
    <p:sldId id="272" r:id="rId25"/>
    <p:sldId id="296" r:id="rId26"/>
    <p:sldId id="273" r:id="rId27"/>
    <p:sldId id="274" r:id="rId28"/>
    <p:sldId id="275" r:id="rId29"/>
    <p:sldId id="284" r:id="rId30"/>
    <p:sldId id="285" r:id="rId31"/>
    <p:sldId id="297" r:id="rId32"/>
    <p:sldId id="278" r:id="rId33"/>
    <p:sldId id="279" r:id="rId34"/>
    <p:sldId id="280" r:id="rId35"/>
    <p:sldId id="267" r:id="rId36"/>
    <p:sldId id="286" r:id="rId37"/>
    <p:sldId id="287" r:id="rId38"/>
    <p:sldId id="288" r:id="rId39"/>
    <p:sldId id="289" r:id="rId40"/>
    <p:sldId id="290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3B8"/>
    <a:srgbClr val="FFFEFE"/>
    <a:srgbClr val="11AFE7"/>
    <a:srgbClr val="FFFFFF"/>
    <a:srgbClr val="17BB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D2F1DE-32CF-4335-8303-F871A1417261}" v="1" dt="2024-03-18T08:11:25.6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6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48" Type="http://schemas.microsoft.com/office/2015/10/relationships/revisionInfo" Target="revisionInfo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YRNE, Mandy" userId="6be0712a-e9f9-4aff-a704-224fe206fc87" providerId="ADAL" clId="{62AB8464-B768-493E-9DDE-7A23ABA85D9B}"/>
    <pc:docChg chg="delSld modSld">
      <pc:chgData name="BYRNE, Mandy" userId="6be0712a-e9f9-4aff-a704-224fe206fc87" providerId="ADAL" clId="{62AB8464-B768-493E-9DDE-7A23ABA85D9B}" dt="2024-03-14T06:13:10.406" v="26" actId="47"/>
      <pc:docMkLst>
        <pc:docMk/>
      </pc:docMkLst>
      <pc:sldChg chg="del">
        <pc:chgData name="BYRNE, Mandy" userId="6be0712a-e9f9-4aff-a704-224fe206fc87" providerId="ADAL" clId="{62AB8464-B768-493E-9DDE-7A23ABA85D9B}" dt="2024-03-14T06:13:10.406" v="26" actId="47"/>
        <pc:sldMkLst>
          <pc:docMk/>
          <pc:sldMk cId="1826310074" sldId="283"/>
        </pc:sldMkLst>
      </pc:sldChg>
      <pc:sldChg chg="modSp mod">
        <pc:chgData name="BYRNE, Mandy" userId="6be0712a-e9f9-4aff-a704-224fe206fc87" providerId="ADAL" clId="{62AB8464-B768-493E-9DDE-7A23ABA85D9B}" dt="2024-03-14T06:10:56.771" v="8"/>
        <pc:sldMkLst>
          <pc:docMk/>
          <pc:sldMk cId="2911009520" sldId="291"/>
        </pc:sldMkLst>
        <pc:graphicFrameChg chg="mod modGraphic">
          <ac:chgData name="BYRNE, Mandy" userId="6be0712a-e9f9-4aff-a704-224fe206fc87" providerId="ADAL" clId="{62AB8464-B768-493E-9DDE-7A23ABA85D9B}" dt="2024-03-14T06:10:56.771" v="8"/>
          <ac:graphicFrameMkLst>
            <pc:docMk/>
            <pc:sldMk cId="2911009520" sldId="291"/>
            <ac:graphicFrameMk id="8" creationId="{3B2ABC87-ED0E-C60A-E275-2C0F3F1C826A}"/>
          </ac:graphicFrameMkLst>
        </pc:graphicFrameChg>
      </pc:sldChg>
      <pc:sldChg chg="modSp mod">
        <pc:chgData name="BYRNE, Mandy" userId="6be0712a-e9f9-4aff-a704-224fe206fc87" providerId="ADAL" clId="{62AB8464-B768-493E-9DDE-7A23ABA85D9B}" dt="2024-03-14T06:11:42.560" v="12"/>
        <pc:sldMkLst>
          <pc:docMk/>
          <pc:sldMk cId="3223099430" sldId="293"/>
        </pc:sldMkLst>
        <pc:graphicFrameChg chg="mod modGraphic">
          <ac:chgData name="BYRNE, Mandy" userId="6be0712a-e9f9-4aff-a704-224fe206fc87" providerId="ADAL" clId="{62AB8464-B768-493E-9DDE-7A23ABA85D9B}" dt="2024-03-14T06:11:42.560" v="12"/>
          <ac:graphicFrameMkLst>
            <pc:docMk/>
            <pc:sldMk cId="3223099430" sldId="293"/>
            <ac:graphicFrameMk id="3" creationId="{BBE9C24A-F4D3-5FF4-145F-26ED0A91DBF8}"/>
          </ac:graphicFrameMkLst>
        </pc:graphicFrameChg>
      </pc:sldChg>
      <pc:sldChg chg="modSp mod">
        <pc:chgData name="BYRNE, Mandy" userId="6be0712a-e9f9-4aff-a704-224fe206fc87" providerId="ADAL" clId="{62AB8464-B768-493E-9DDE-7A23ABA85D9B}" dt="2024-03-14T06:12:11.061" v="17" actId="1076"/>
        <pc:sldMkLst>
          <pc:docMk/>
          <pc:sldMk cId="3320180700" sldId="295"/>
        </pc:sldMkLst>
        <pc:graphicFrameChg chg="mod modGraphic">
          <ac:chgData name="BYRNE, Mandy" userId="6be0712a-e9f9-4aff-a704-224fe206fc87" providerId="ADAL" clId="{62AB8464-B768-493E-9DDE-7A23ABA85D9B}" dt="2024-03-14T06:12:11.061" v="17" actId="1076"/>
          <ac:graphicFrameMkLst>
            <pc:docMk/>
            <pc:sldMk cId="3320180700" sldId="295"/>
            <ac:graphicFrameMk id="3" creationId="{3636E743-944A-1248-A2D0-2DFB1CA030A0}"/>
          </ac:graphicFrameMkLst>
        </pc:graphicFrameChg>
      </pc:sldChg>
      <pc:sldChg chg="modSp mod">
        <pc:chgData name="BYRNE, Mandy" userId="6be0712a-e9f9-4aff-a704-224fe206fc87" providerId="ADAL" clId="{62AB8464-B768-493E-9DDE-7A23ABA85D9B}" dt="2024-03-14T06:12:37.408" v="21"/>
        <pc:sldMkLst>
          <pc:docMk/>
          <pc:sldMk cId="2822517528" sldId="296"/>
        </pc:sldMkLst>
        <pc:graphicFrameChg chg="mod modGraphic">
          <ac:chgData name="BYRNE, Mandy" userId="6be0712a-e9f9-4aff-a704-224fe206fc87" providerId="ADAL" clId="{62AB8464-B768-493E-9DDE-7A23ABA85D9B}" dt="2024-03-14T06:12:37.408" v="21"/>
          <ac:graphicFrameMkLst>
            <pc:docMk/>
            <pc:sldMk cId="2822517528" sldId="296"/>
            <ac:graphicFrameMk id="3" creationId="{F25E30E2-F90E-E80E-7308-C83685BB7A57}"/>
          </ac:graphicFrameMkLst>
        </pc:graphicFrameChg>
      </pc:sldChg>
      <pc:sldChg chg="modSp mod">
        <pc:chgData name="BYRNE, Mandy" userId="6be0712a-e9f9-4aff-a704-224fe206fc87" providerId="ADAL" clId="{62AB8464-B768-493E-9DDE-7A23ABA85D9B}" dt="2024-03-14T06:12:57.030" v="25"/>
        <pc:sldMkLst>
          <pc:docMk/>
          <pc:sldMk cId="1106403893" sldId="297"/>
        </pc:sldMkLst>
        <pc:graphicFrameChg chg="mod modGraphic">
          <ac:chgData name="BYRNE, Mandy" userId="6be0712a-e9f9-4aff-a704-224fe206fc87" providerId="ADAL" clId="{62AB8464-B768-493E-9DDE-7A23ABA85D9B}" dt="2024-03-14T06:12:57.030" v="25"/>
          <ac:graphicFrameMkLst>
            <pc:docMk/>
            <pc:sldMk cId="1106403893" sldId="297"/>
            <ac:graphicFrameMk id="3" creationId="{B24ED243-7D5B-D627-A87E-E11F233638C6}"/>
          </ac:graphicFrameMkLst>
        </pc:graphicFrameChg>
      </pc:sldChg>
      <pc:sldMasterChg chg="delSldLayout">
        <pc:chgData name="BYRNE, Mandy" userId="6be0712a-e9f9-4aff-a704-224fe206fc87" providerId="ADAL" clId="{62AB8464-B768-493E-9DDE-7A23ABA85D9B}" dt="2024-03-14T05:55:57.228" v="4" actId="2696"/>
        <pc:sldMasterMkLst>
          <pc:docMk/>
          <pc:sldMasterMk cId="405373196" sldId="2147483674"/>
        </pc:sldMasterMkLst>
        <pc:sldLayoutChg chg="del">
          <pc:chgData name="BYRNE, Mandy" userId="6be0712a-e9f9-4aff-a704-224fe206fc87" providerId="ADAL" clId="{62AB8464-B768-493E-9DDE-7A23ABA85D9B}" dt="2024-03-14T05:55:53.754" v="0" actId="2696"/>
          <pc:sldLayoutMkLst>
            <pc:docMk/>
            <pc:sldMasterMk cId="405373196" sldId="2147483674"/>
            <pc:sldLayoutMk cId="2632498119" sldId="2147483681"/>
          </pc:sldLayoutMkLst>
        </pc:sldLayoutChg>
        <pc:sldLayoutChg chg="del">
          <pc:chgData name="BYRNE, Mandy" userId="6be0712a-e9f9-4aff-a704-224fe206fc87" providerId="ADAL" clId="{62AB8464-B768-493E-9DDE-7A23ABA85D9B}" dt="2024-03-14T05:55:54.628" v="1" actId="2696"/>
          <pc:sldLayoutMkLst>
            <pc:docMk/>
            <pc:sldMasterMk cId="405373196" sldId="2147483674"/>
            <pc:sldLayoutMk cId="2059784295" sldId="2147483682"/>
          </pc:sldLayoutMkLst>
        </pc:sldLayoutChg>
        <pc:sldLayoutChg chg="del">
          <pc:chgData name="BYRNE, Mandy" userId="6be0712a-e9f9-4aff-a704-224fe206fc87" providerId="ADAL" clId="{62AB8464-B768-493E-9DDE-7A23ABA85D9B}" dt="2024-03-14T05:55:55.477" v="2" actId="2696"/>
          <pc:sldLayoutMkLst>
            <pc:docMk/>
            <pc:sldMasterMk cId="405373196" sldId="2147483674"/>
            <pc:sldLayoutMk cId="3297843210" sldId="2147483683"/>
          </pc:sldLayoutMkLst>
        </pc:sldLayoutChg>
        <pc:sldLayoutChg chg="del">
          <pc:chgData name="BYRNE, Mandy" userId="6be0712a-e9f9-4aff-a704-224fe206fc87" providerId="ADAL" clId="{62AB8464-B768-493E-9DDE-7A23ABA85D9B}" dt="2024-03-14T05:55:56.259" v="3" actId="2696"/>
          <pc:sldLayoutMkLst>
            <pc:docMk/>
            <pc:sldMasterMk cId="405373196" sldId="2147483674"/>
            <pc:sldLayoutMk cId="1593613356" sldId="2147483684"/>
          </pc:sldLayoutMkLst>
        </pc:sldLayoutChg>
        <pc:sldLayoutChg chg="del">
          <pc:chgData name="BYRNE, Mandy" userId="6be0712a-e9f9-4aff-a704-224fe206fc87" providerId="ADAL" clId="{62AB8464-B768-493E-9DDE-7A23ABA85D9B}" dt="2024-03-14T05:55:57.228" v="4" actId="2696"/>
          <pc:sldLayoutMkLst>
            <pc:docMk/>
            <pc:sldMasterMk cId="405373196" sldId="2147483674"/>
            <pc:sldLayoutMk cId="744760261" sldId="2147483685"/>
          </pc:sldLayoutMkLst>
        </pc:sldLayoutChg>
      </pc:sldMasterChg>
    </pc:docChg>
  </pc:docChgLst>
  <pc:docChgLst>
    <pc:chgData name="Mandy BYRNE" userId="6be0712a-e9f9-4aff-a704-224fe206fc87" providerId="ADAL" clId="{798CB8E6-0024-47F8-AE2D-6A740D6C749C}"/>
    <pc:docChg chg="custSel modSld">
      <pc:chgData name="Mandy BYRNE" userId="6be0712a-e9f9-4aff-a704-224fe206fc87" providerId="ADAL" clId="{798CB8E6-0024-47F8-AE2D-6A740D6C749C}" dt="2022-08-15T00:37:26.733" v="1" actId="27918"/>
      <pc:docMkLst>
        <pc:docMk/>
      </pc:docMkLst>
      <pc:sldChg chg="delSp mod">
        <pc:chgData name="Mandy BYRNE" userId="6be0712a-e9f9-4aff-a704-224fe206fc87" providerId="ADAL" clId="{798CB8E6-0024-47F8-AE2D-6A740D6C749C}" dt="2022-08-15T00:37:26.733" v="1" actId="27918"/>
        <pc:sldMkLst>
          <pc:docMk/>
          <pc:sldMk cId="2867234462" sldId="266"/>
        </pc:sldMkLst>
        <pc:graphicFrameChg chg="del">
          <ac:chgData name="Mandy BYRNE" userId="6be0712a-e9f9-4aff-a704-224fe206fc87" providerId="ADAL" clId="{798CB8E6-0024-47F8-AE2D-6A740D6C749C}" dt="2022-08-15T00:37:12.299" v="0" actId="478"/>
          <ac:graphicFrameMkLst>
            <pc:docMk/>
            <pc:sldMk cId="2867234462" sldId="266"/>
            <ac:graphicFrameMk id="2" creationId="{00000000-0008-0000-0400-000003000000}"/>
          </ac:graphicFrameMkLst>
        </pc:graphicFrameChg>
      </pc:sldChg>
    </pc:docChg>
  </pc:docChgLst>
  <pc:docChgLst>
    <pc:chgData name="BYRNE, Mandy" userId="6be0712a-e9f9-4aff-a704-224fe206fc87" providerId="ADAL" clId="{1438EFFF-F940-46A2-9A3B-6B53ABF473DC}"/>
    <pc:docChg chg="undo custSel addSld delSld modSld">
      <pc:chgData name="BYRNE, Mandy" userId="6be0712a-e9f9-4aff-a704-224fe206fc87" providerId="ADAL" clId="{1438EFFF-F940-46A2-9A3B-6B53ABF473DC}" dt="2023-09-12T05:36:25.582" v="23" actId="478"/>
      <pc:docMkLst>
        <pc:docMk/>
      </pc:docMkLst>
      <pc:sldChg chg="delSp add del mod modNotesTx">
        <pc:chgData name="BYRNE, Mandy" userId="6be0712a-e9f9-4aff-a704-224fe206fc87" providerId="ADAL" clId="{1438EFFF-F940-46A2-9A3B-6B53ABF473DC}" dt="2023-09-12T05:25:13.966" v="4" actId="478"/>
        <pc:sldMkLst>
          <pc:docMk/>
          <pc:sldMk cId="2023173524" sldId="257"/>
        </pc:sldMkLst>
        <pc:graphicFrameChg chg="del">
          <ac:chgData name="BYRNE, Mandy" userId="6be0712a-e9f9-4aff-a704-224fe206fc87" providerId="ADAL" clId="{1438EFFF-F940-46A2-9A3B-6B53ABF473DC}" dt="2023-09-12T05:24:45.501" v="3" actId="478"/>
          <ac:graphicFrameMkLst>
            <pc:docMk/>
            <pc:sldMk cId="2023173524" sldId="257"/>
            <ac:graphicFrameMk id="2" creationId="{7B4F2EF5-C670-49F3-812D-EA5EA7BBB325}"/>
          </ac:graphicFrameMkLst>
        </pc:graphicFrameChg>
        <pc:graphicFrameChg chg="del">
          <ac:chgData name="BYRNE, Mandy" userId="6be0712a-e9f9-4aff-a704-224fe206fc87" providerId="ADAL" clId="{1438EFFF-F940-46A2-9A3B-6B53ABF473DC}" dt="2023-09-12T05:25:13.966" v="4" actId="478"/>
          <ac:graphicFrameMkLst>
            <pc:docMk/>
            <pc:sldMk cId="2023173524" sldId="257"/>
            <ac:graphicFrameMk id="3" creationId="{2E652031-CF30-A2F7-9BE5-5BA00B8275CA}"/>
          </ac:graphicFrameMkLst>
        </pc:graphicFrameChg>
      </pc:sldChg>
      <pc:sldChg chg="delSp mod modNotesTx">
        <pc:chgData name="BYRNE, Mandy" userId="6be0712a-e9f9-4aff-a704-224fe206fc87" providerId="ADAL" clId="{1438EFFF-F940-46A2-9A3B-6B53ABF473DC}" dt="2023-09-12T05:25:49.440" v="6" actId="478"/>
        <pc:sldMkLst>
          <pc:docMk/>
          <pc:sldMk cId="1903089627" sldId="258"/>
        </pc:sldMkLst>
        <pc:graphicFrameChg chg="del">
          <ac:chgData name="BYRNE, Mandy" userId="6be0712a-e9f9-4aff-a704-224fe206fc87" providerId="ADAL" clId="{1438EFFF-F940-46A2-9A3B-6B53ABF473DC}" dt="2023-09-12T05:25:49.440" v="6" actId="478"/>
          <ac:graphicFrameMkLst>
            <pc:docMk/>
            <pc:sldMk cId="1903089627" sldId="258"/>
            <ac:graphicFrameMk id="2" creationId="{0B45DE31-F264-41CD-B3E8-D59622D45730}"/>
          </ac:graphicFrameMkLst>
        </pc:graphicFrameChg>
      </pc:sldChg>
      <pc:sldChg chg="delSp mod modNotesTx">
        <pc:chgData name="BYRNE, Mandy" userId="6be0712a-e9f9-4aff-a704-224fe206fc87" providerId="ADAL" clId="{1438EFFF-F940-46A2-9A3B-6B53ABF473DC}" dt="2023-09-12T05:28:01.200" v="14" actId="478"/>
        <pc:sldMkLst>
          <pc:docMk/>
          <pc:sldMk cId="3549188008" sldId="259"/>
        </pc:sldMkLst>
        <pc:graphicFrameChg chg="del">
          <ac:chgData name="BYRNE, Mandy" userId="6be0712a-e9f9-4aff-a704-224fe206fc87" providerId="ADAL" clId="{1438EFFF-F940-46A2-9A3B-6B53ABF473DC}" dt="2023-09-12T05:28:01.200" v="14" actId="478"/>
          <ac:graphicFrameMkLst>
            <pc:docMk/>
            <pc:sldMk cId="3549188008" sldId="259"/>
            <ac:graphicFrameMk id="2" creationId="{00000000-0008-0000-0400-000004000000}"/>
          </ac:graphicFrameMkLst>
        </pc:graphicFrameChg>
      </pc:sldChg>
      <pc:sldChg chg="delSp mod modNotesTx">
        <pc:chgData name="BYRNE, Mandy" userId="6be0712a-e9f9-4aff-a704-224fe206fc87" providerId="ADAL" clId="{1438EFFF-F940-46A2-9A3B-6B53ABF473DC}" dt="2023-09-12T05:34:22.575" v="16" actId="478"/>
        <pc:sldMkLst>
          <pc:docMk/>
          <pc:sldMk cId="922194963" sldId="260"/>
        </pc:sldMkLst>
        <pc:graphicFrameChg chg="del">
          <ac:chgData name="BYRNE, Mandy" userId="6be0712a-e9f9-4aff-a704-224fe206fc87" providerId="ADAL" clId="{1438EFFF-F940-46A2-9A3B-6B53ABF473DC}" dt="2023-09-12T05:34:22.575" v="16" actId="478"/>
          <ac:graphicFrameMkLst>
            <pc:docMk/>
            <pc:sldMk cId="922194963" sldId="260"/>
            <ac:graphicFrameMk id="2" creationId="{00000000-0008-0000-0300-000002000000}"/>
          </ac:graphicFrameMkLst>
        </pc:graphicFrameChg>
      </pc:sldChg>
      <pc:sldChg chg="delSp mod modNotesTx">
        <pc:chgData name="BYRNE, Mandy" userId="6be0712a-e9f9-4aff-a704-224fe206fc87" providerId="ADAL" clId="{1438EFFF-F940-46A2-9A3B-6B53ABF473DC}" dt="2023-09-12T05:35:25.881" v="18" actId="478"/>
        <pc:sldMkLst>
          <pc:docMk/>
          <pc:sldMk cId="3310372825" sldId="261"/>
        </pc:sldMkLst>
        <pc:graphicFrameChg chg="del">
          <ac:chgData name="BYRNE, Mandy" userId="6be0712a-e9f9-4aff-a704-224fe206fc87" providerId="ADAL" clId="{1438EFFF-F940-46A2-9A3B-6B53ABF473DC}" dt="2023-09-12T05:35:25.881" v="18" actId="478"/>
          <ac:graphicFrameMkLst>
            <pc:docMk/>
            <pc:sldMk cId="3310372825" sldId="261"/>
            <ac:graphicFrameMk id="2" creationId="{FFD92E50-05D6-41F8-B48D-88C10860A2B2}"/>
          </ac:graphicFrameMkLst>
        </pc:graphicFrameChg>
      </pc:sldChg>
      <pc:sldChg chg="delSp mod modNotesTx">
        <pc:chgData name="BYRNE, Mandy" userId="6be0712a-e9f9-4aff-a704-224fe206fc87" providerId="ADAL" clId="{1438EFFF-F940-46A2-9A3B-6B53ABF473DC}" dt="2023-09-12T05:26:25.504" v="8" actId="478"/>
        <pc:sldMkLst>
          <pc:docMk/>
          <pc:sldMk cId="427405416" sldId="262"/>
        </pc:sldMkLst>
        <pc:graphicFrameChg chg="del">
          <ac:chgData name="BYRNE, Mandy" userId="6be0712a-e9f9-4aff-a704-224fe206fc87" providerId="ADAL" clId="{1438EFFF-F940-46A2-9A3B-6B53ABF473DC}" dt="2023-09-12T05:26:25.504" v="8" actId="478"/>
          <ac:graphicFrameMkLst>
            <pc:docMk/>
            <pc:sldMk cId="427405416" sldId="262"/>
            <ac:graphicFrameMk id="2" creationId="{AAE7866E-8394-431B-A2C2-1C6F2E68C604}"/>
          </ac:graphicFrameMkLst>
        </pc:graphicFrameChg>
      </pc:sldChg>
      <pc:sldChg chg="delSp mod modNotesTx">
        <pc:chgData name="BYRNE, Mandy" userId="6be0712a-e9f9-4aff-a704-224fe206fc87" providerId="ADAL" clId="{1438EFFF-F940-46A2-9A3B-6B53ABF473DC}" dt="2023-09-12T05:27:08.071" v="10" actId="478"/>
        <pc:sldMkLst>
          <pc:docMk/>
          <pc:sldMk cId="4241173180" sldId="263"/>
        </pc:sldMkLst>
        <pc:graphicFrameChg chg="del">
          <ac:chgData name="BYRNE, Mandy" userId="6be0712a-e9f9-4aff-a704-224fe206fc87" providerId="ADAL" clId="{1438EFFF-F940-46A2-9A3B-6B53ABF473DC}" dt="2023-09-12T05:27:08.071" v="10" actId="478"/>
          <ac:graphicFrameMkLst>
            <pc:docMk/>
            <pc:sldMk cId="4241173180" sldId="263"/>
            <ac:graphicFrameMk id="2" creationId="{389BF13A-7C4A-4310-89A7-8C3F32ACE79B}"/>
          </ac:graphicFrameMkLst>
        </pc:graphicFrameChg>
      </pc:sldChg>
      <pc:sldChg chg="delSp mod modNotesTx">
        <pc:chgData name="BYRNE, Mandy" userId="6be0712a-e9f9-4aff-a704-224fe206fc87" providerId="ADAL" clId="{1438EFFF-F940-46A2-9A3B-6B53ABF473DC}" dt="2023-09-12T05:27:36.839" v="12" actId="478"/>
        <pc:sldMkLst>
          <pc:docMk/>
          <pc:sldMk cId="3983314907" sldId="264"/>
        </pc:sldMkLst>
        <pc:graphicFrameChg chg="del">
          <ac:chgData name="BYRNE, Mandy" userId="6be0712a-e9f9-4aff-a704-224fe206fc87" providerId="ADAL" clId="{1438EFFF-F940-46A2-9A3B-6B53ABF473DC}" dt="2023-09-12T05:27:36.839" v="12" actId="478"/>
          <ac:graphicFrameMkLst>
            <pc:docMk/>
            <pc:sldMk cId="3983314907" sldId="264"/>
            <ac:graphicFrameMk id="2" creationId="{00000000-0008-0000-0400-000003000000}"/>
          </ac:graphicFrameMkLst>
        </pc:graphicFrameChg>
      </pc:sldChg>
      <pc:sldChg chg="modNotesTx">
        <pc:chgData name="BYRNE, Mandy" userId="6be0712a-e9f9-4aff-a704-224fe206fc87" providerId="ADAL" clId="{1438EFFF-F940-46A2-9A3B-6B53ABF473DC}" dt="2023-09-12T05:36:07.899" v="21" actId="20577"/>
        <pc:sldMkLst>
          <pc:docMk/>
          <pc:sldMk cId="1246141157" sldId="265"/>
        </pc:sldMkLst>
      </pc:sldChg>
      <pc:sldChg chg="delSp mod modNotesTx">
        <pc:chgData name="BYRNE, Mandy" userId="6be0712a-e9f9-4aff-a704-224fe206fc87" providerId="ADAL" clId="{1438EFFF-F940-46A2-9A3B-6B53ABF473DC}" dt="2023-09-12T05:36:25.582" v="23" actId="478"/>
        <pc:sldMkLst>
          <pc:docMk/>
          <pc:sldMk cId="2867234462" sldId="266"/>
        </pc:sldMkLst>
        <pc:graphicFrameChg chg="del">
          <ac:chgData name="BYRNE, Mandy" userId="6be0712a-e9f9-4aff-a704-224fe206fc87" providerId="ADAL" clId="{1438EFFF-F940-46A2-9A3B-6B53ABF473DC}" dt="2023-09-12T05:36:25.582" v="23" actId="478"/>
          <ac:graphicFrameMkLst>
            <pc:docMk/>
            <pc:sldMk cId="2867234462" sldId="266"/>
            <ac:graphicFrameMk id="3" creationId="{00000000-0008-0000-0400-000003000000}"/>
          </ac:graphicFrameMkLst>
        </pc:graphicFrameChg>
      </pc:sldChg>
    </pc:docChg>
  </pc:docChgLst>
  <pc:docChgLst>
    <pc:chgData name="Mandy BYRNE" userId="6be0712a-e9f9-4aff-a704-224fe206fc87" providerId="ADAL" clId="{44BF2DA5-0228-4F26-A399-0BD90F4131D5}"/>
    <pc:docChg chg="addSld modSld">
      <pc:chgData name="Mandy BYRNE" userId="6be0712a-e9f9-4aff-a704-224fe206fc87" providerId="ADAL" clId="{44BF2DA5-0228-4F26-A399-0BD90F4131D5}" dt="2022-06-28T07:19:25.268" v="42" actId="20577"/>
      <pc:docMkLst>
        <pc:docMk/>
      </pc:docMkLst>
      <pc:sldChg chg="mod modNotesTx">
        <pc:chgData name="Mandy BYRNE" userId="6be0712a-e9f9-4aff-a704-224fe206fc87" providerId="ADAL" clId="{44BF2DA5-0228-4F26-A399-0BD90F4131D5}" dt="2022-06-28T07:04:21.452" v="1" actId="27918"/>
        <pc:sldMkLst>
          <pc:docMk/>
          <pc:sldMk cId="2023173524" sldId="257"/>
        </pc:sldMkLst>
      </pc:sldChg>
      <pc:sldChg chg="new mod modNotesTx">
        <pc:chgData name="Mandy BYRNE" userId="6be0712a-e9f9-4aff-a704-224fe206fc87" providerId="ADAL" clId="{44BF2DA5-0228-4F26-A399-0BD90F4131D5}" dt="2022-06-28T07:04:57.807" v="10" actId="27918"/>
        <pc:sldMkLst>
          <pc:docMk/>
          <pc:sldMk cId="1903089627" sldId="258"/>
        </pc:sldMkLst>
      </pc:sldChg>
      <pc:sldChg chg="new mod modNotesTx">
        <pc:chgData name="Mandy BYRNE" userId="6be0712a-e9f9-4aff-a704-224fe206fc87" providerId="ADAL" clId="{44BF2DA5-0228-4F26-A399-0BD90F4131D5}" dt="2022-06-28T07:06:30.453" v="18" actId="27918"/>
        <pc:sldMkLst>
          <pc:docMk/>
          <pc:sldMk cId="3549188008" sldId="259"/>
        </pc:sldMkLst>
      </pc:sldChg>
      <pc:sldChg chg="new mod modNotesTx">
        <pc:chgData name="Mandy BYRNE" userId="6be0712a-e9f9-4aff-a704-224fe206fc87" providerId="ADAL" clId="{44BF2DA5-0228-4F26-A399-0BD90F4131D5}" dt="2022-06-28T07:07:51.025" v="20" actId="27918"/>
        <pc:sldMkLst>
          <pc:docMk/>
          <pc:sldMk cId="922194963" sldId="260"/>
        </pc:sldMkLst>
      </pc:sldChg>
      <pc:sldChg chg="new mod modNotesTx">
        <pc:chgData name="Mandy BYRNE" userId="6be0712a-e9f9-4aff-a704-224fe206fc87" providerId="ADAL" clId="{44BF2DA5-0228-4F26-A399-0BD90F4131D5}" dt="2022-06-28T07:08:24.486" v="22" actId="27918"/>
        <pc:sldMkLst>
          <pc:docMk/>
          <pc:sldMk cId="3310372825" sldId="261"/>
        </pc:sldMkLst>
      </pc:sldChg>
      <pc:sldChg chg="new mod modNotesTx">
        <pc:chgData name="Mandy BYRNE" userId="6be0712a-e9f9-4aff-a704-224fe206fc87" providerId="ADAL" clId="{44BF2DA5-0228-4F26-A399-0BD90F4131D5}" dt="2022-06-28T07:05:07.785" v="12" actId="27918"/>
        <pc:sldMkLst>
          <pc:docMk/>
          <pc:sldMk cId="427405416" sldId="262"/>
        </pc:sldMkLst>
      </pc:sldChg>
      <pc:sldChg chg="new mod modNotesTx">
        <pc:chgData name="Mandy BYRNE" userId="6be0712a-e9f9-4aff-a704-224fe206fc87" providerId="ADAL" clId="{44BF2DA5-0228-4F26-A399-0BD90F4131D5}" dt="2022-06-28T07:05:52.812" v="14" actId="27918"/>
        <pc:sldMkLst>
          <pc:docMk/>
          <pc:sldMk cId="4241173180" sldId="263"/>
        </pc:sldMkLst>
      </pc:sldChg>
      <pc:sldChg chg="new mod modNotesTx">
        <pc:chgData name="Mandy BYRNE" userId="6be0712a-e9f9-4aff-a704-224fe206fc87" providerId="ADAL" clId="{44BF2DA5-0228-4F26-A399-0BD90F4131D5}" dt="2022-06-28T07:06:20.509" v="16" actId="20577"/>
        <pc:sldMkLst>
          <pc:docMk/>
          <pc:sldMk cId="3983314907" sldId="264"/>
        </pc:sldMkLst>
      </pc:sldChg>
      <pc:sldChg chg="new modNotesTx">
        <pc:chgData name="Mandy BYRNE" userId="6be0712a-e9f9-4aff-a704-224fe206fc87" providerId="ADAL" clId="{44BF2DA5-0228-4F26-A399-0BD90F4131D5}" dt="2022-06-28T07:19:25.268" v="42" actId="20577"/>
        <pc:sldMkLst>
          <pc:docMk/>
          <pc:sldMk cId="1246141157" sldId="265"/>
        </pc:sldMkLst>
      </pc:sldChg>
      <pc:sldChg chg="new mod modNotesTx">
        <pc:chgData name="Mandy BYRNE" userId="6be0712a-e9f9-4aff-a704-224fe206fc87" providerId="ADAL" clId="{44BF2DA5-0228-4F26-A399-0BD90F4131D5}" dt="2022-06-28T07:09:30.077" v="28" actId="27918"/>
        <pc:sldMkLst>
          <pc:docMk/>
          <pc:sldMk cId="2867234462" sldId="266"/>
        </pc:sldMkLst>
      </pc:sldChg>
    </pc:docChg>
  </pc:docChgLst>
  <pc:docChgLst>
    <pc:chgData name="BYRNE, Mandy" userId="6be0712a-e9f9-4aff-a704-224fe206fc87" providerId="ADAL" clId="{6E51E436-B696-44E4-869F-24EA6DD32383}"/>
    <pc:docChg chg="undo custSel addSld delSld modSld sldOrd modMainMaster modNotesMaster">
      <pc:chgData name="BYRNE, Mandy" userId="6be0712a-e9f9-4aff-a704-224fe206fc87" providerId="ADAL" clId="{6E51E436-B696-44E4-869F-24EA6DD32383}" dt="2024-03-14T05:41:48.336" v="678" actId="1076"/>
      <pc:docMkLst>
        <pc:docMk/>
      </pc:docMkLst>
      <pc:sldChg chg="addSp modSp mod chgLayout modNotes">
        <pc:chgData name="BYRNE, Mandy" userId="6be0712a-e9f9-4aff-a704-224fe206fc87" providerId="ADAL" clId="{6E51E436-B696-44E4-869F-24EA6DD32383}" dt="2024-03-14T02:00:34.258" v="386" actId="1076"/>
        <pc:sldMkLst>
          <pc:docMk/>
          <pc:sldMk cId="2023173524" sldId="257"/>
        </pc:sldMkLst>
        <pc:spChg chg="add mod ord">
          <ac:chgData name="BYRNE, Mandy" userId="6be0712a-e9f9-4aff-a704-224fe206fc87" providerId="ADAL" clId="{6E51E436-B696-44E4-869F-24EA6DD32383}" dt="2024-03-14T01:25:19.104" v="237"/>
          <ac:spMkLst>
            <pc:docMk/>
            <pc:sldMk cId="2023173524" sldId="257"/>
            <ac:spMk id="2" creationId="{212B8BAD-757E-23A1-C4CD-4C38D606117C}"/>
          </ac:spMkLst>
        </pc:spChg>
        <pc:graphicFrameChg chg="mod">
          <ac:chgData name="BYRNE, Mandy" userId="6be0712a-e9f9-4aff-a704-224fe206fc87" providerId="ADAL" clId="{6E51E436-B696-44E4-869F-24EA6DD32383}" dt="2024-03-14T02:00:34.258" v="386" actId="1076"/>
          <ac:graphicFrameMkLst>
            <pc:docMk/>
            <pc:sldMk cId="2023173524" sldId="257"/>
            <ac:graphicFrameMk id="4" creationId="{248F70A8-997A-48BD-952E-646B2161408D}"/>
          </ac:graphicFrameMkLst>
        </pc:graphicFrameChg>
      </pc:sldChg>
      <pc:sldChg chg="addSp delSp modSp mod chgLayout modNotes">
        <pc:chgData name="BYRNE, Mandy" userId="6be0712a-e9f9-4aff-a704-224fe206fc87" providerId="ADAL" clId="{6E51E436-B696-44E4-869F-24EA6DD32383}" dt="2024-03-14T02:02:43.869" v="393" actId="1076"/>
        <pc:sldMkLst>
          <pc:docMk/>
          <pc:sldMk cId="1903089627" sldId="258"/>
        </pc:sldMkLst>
        <pc:spChg chg="add del mod ord">
          <ac:chgData name="BYRNE, Mandy" userId="6be0712a-e9f9-4aff-a704-224fe206fc87" providerId="ADAL" clId="{6E51E436-B696-44E4-869F-24EA6DD32383}" dt="2024-03-13T03:37:10.346" v="210" actId="6264"/>
          <ac:spMkLst>
            <pc:docMk/>
            <pc:sldMk cId="1903089627" sldId="258"/>
            <ac:spMk id="2" creationId="{57555587-C789-A067-4D4C-B753C87E96F8}"/>
          </ac:spMkLst>
        </pc:spChg>
        <pc:spChg chg="add mod ord">
          <ac:chgData name="BYRNE, Mandy" userId="6be0712a-e9f9-4aff-a704-224fe206fc87" providerId="ADAL" clId="{6E51E436-B696-44E4-869F-24EA6DD32383}" dt="2024-03-14T01:25:19.104" v="237"/>
          <ac:spMkLst>
            <pc:docMk/>
            <pc:sldMk cId="1903089627" sldId="258"/>
            <ac:spMk id="4" creationId="{C47E9AE3-1A37-3DD5-1899-99F3CD85E9A3}"/>
          </ac:spMkLst>
        </pc:spChg>
        <pc:graphicFrameChg chg="mod">
          <ac:chgData name="BYRNE, Mandy" userId="6be0712a-e9f9-4aff-a704-224fe206fc87" providerId="ADAL" clId="{6E51E436-B696-44E4-869F-24EA6DD32383}" dt="2024-03-14T02:02:43.869" v="393" actId="1076"/>
          <ac:graphicFrameMkLst>
            <pc:docMk/>
            <pc:sldMk cId="1903089627" sldId="258"/>
            <ac:graphicFrameMk id="3" creationId="{0B45DE31-F264-41CD-B3E8-D59622D45730}"/>
          </ac:graphicFrameMkLst>
        </pc:graphicFrameChg>
      </pc:sldChg>
      <pc:sldChg chg="addSp modSp mod ord chgLayout modNotes">
        <pc:chgData name="BYRNE, Mandy" userId="6be0712a-e9f9-4aff-a704-224fe206fc87" providerId="ADAL" clId="{6E51E436-B696-44E4-869F-24EA6DD32383}" dt="2024-03-14T02:05:34.490" v="431" actId="1076"/>
        <pc:sldMkLst>
          <pc:docMk/>
          <pc:sldMk cId="3549188008" sldId="259"/>
        </pc:sldMkLst>
        <pc:spChg chg="add mod ord">
          <ac:chgData name="BYRNE, Mandy" userId="6be0712a-e9f9-4aff-a704-224fe206fc87" providerId="ADAL" clId="{6E51E436-B696-44E4-869F-24EA6DD32383}" dt="2024-03-14T01:40:20.786" v="288"/>
          <ac:spMkLst>
            <pc:docMk/>
            <pc:sldMk cId="3549188008" sldId="259"/>
            <ac:spMk id="2" creationId="{EE1E5FAF-E1F2-A732-F978-0D27281D1C26}"/>
          </ac:spMkLst>
        </pc:spChg>
        <pc:graphicFrameChg chg="mod">
          <ac:chgData name="BYRNE, Mandy" userId="6be0712a-e9f9-4aff-a704-224fe206fc87" providerId="ADAL" clId="{6E51E436-B696-44E4-869F-24EA6DD32383}" dt="2024-03-14T02:05:34.490" v="431" actId="1076"/>
          <ac:graphicFrameMkLst>
            <pc:docMk/>
            <pc:sldMk cId="3549188008" sldId="259"/>
            <ac:graphicFrameMk id="3" creationId="{00000000-0008-0000-0400-000004000000}"/>
          </ac:graphicFrameMkLst>
        </pc:graphicFrameChg>
      </pc:sldChg>
      <pc:sldChg chg="addSp modSp mod chgLayout modNotes">
        <pc:chgData name="BYRNE, Mandy" userId="6be0712a-e9f9-4aff-a704-224fe206fc87" providerId="ADAL" clId="{6E51E436-B696-44E4-869F-24EA6DD32383}" dt="2024-03-14T02:06:08.493" v="434" actId="1076"/>
        <pc:sldMkLst>
          <pc:docMk/>
          <pc:sldMk cId="922194963" sldId="260"/>
        </pc:sldMkLst>
        <pc:spChg chg="add mod ord">
          <ac:chgData name="BYRNE, Mandy" userId="6be0712a-e9f9-4aff-a704-224fe206fc87" providerId="ADAL" clId="{6E51E436-B696-44E4-869F-24EA6DD32383}" dt="2024-03-14T01:40:41.831" v="291"/>
          <ac:spMkLst>
            <pc:docMk/>
            <pc:sldMk cId="922194963" sldId="260"/>
            <ac:spMk id="2" creationId="{986B6947-D871-94B2-7128-1082DF86D5A2}"/>
          </ac:spMkLst>
        </pc:spChg>
        <pc:graphicFrameChg chg="mod">
          <ac:chgData name="BYRNE, Mandy" userId="6be0712a-e9f9-4aff-a704-224fe206fc87" providerId="ADAL" clId="{6E51E436-B696-44E4-869F-24EA6DD32383}" dt="2024-03-14T02:06:08.493" v="434" actId="1076"/>
          <ac:graphicFrameMkLst>
            <pc:docMk/>
            <pc:sldMk cId="922194963" sldId="260"/>
            <ac:graphicFrameMk id="3" creationId="{00000000-0008-0000-0300-000002000000}"/>
          </ac:graphicFrameMkLst>
        </pc:graphicFrameChg>
      </pc:sldChg>
      <pc:sldChg chg="addSp modSp mod chgLayout modNotes">
        <pc:chgData name="BYRNE, Mandy" userId="6be0712a-e9f9-4aff-a704-224fe206fc87" providerId="ADAL" clId="{6E51E436-B696-44E4-869F-24EA6DD32383}" dt="2024-03-14T02:06:29.465" v="437" actId="1076"/>
        <pc:sldMkLst>
          <pc:docMk/>
          <pc:sldMk cId="3310372825" sldId="261"/>
        </pc:sldMkLst>
        <pc:spChg chg="add mod ord">
          <ac:chgData name="BYRNE, Mandy" userId="6be0712a-e9f9-4aff-a704-224fe206fc87" providerId="ADAL" clId="{6E51E436-B696-44E4-869F-24EA6DD32383}" dt="2024-03-14T01:41:04.080" v="294"/>
          <ac:spMkLst>
            <pc:docMk/>
            <pc:sldMk cId="3310372825" sldId="261"/>
            <ac:spMk id="2" creationId="{0ED8D3C3-B195-7B7E-D3F4-D9C518377B84}"/>
          </ac:spMkLst>
        </pc:spChg>
        <pc:graphicFrameChg chg="mod">
          <ac:chgData name="BYRNE, Mandy" userId="6be0712a-e9f9-4aff-a704-224fe206fc87" providerId="ADAL" clId="{6E51E436-B696-44E4-869F-24EA6DD32383}" dt="2024-03-14T02:06:29.465" v="437" actId="1076"/>
          <ac:graphicFrameMkLst>
            <pc:docMk/>
            <pc:sldMk cId="3310372825" sldId="261"/>
            <ac:graphicFrameMk id="3" creationId="{FFD92E50-05D6-41F8-B48D-88C10860A2B2}"/>
          </ac:graphicFrameMkLst>
        </pc:graphicFrameChg>
      </pc:sldChg>
      <pc:sldChg chg="addSp delSp modSp mod ord chgLayout modNotes">
        <pc:chgData name="BYRNE, Mandy" userId="6be0712a-e9f9-4aff-a704-224fe206fc87" providerId="ADAL" clId="{6E51E436-B696-44E4-869F-24EA6DD32383}" dt="2024-03-14T02:03:47.906" v="396" actId="1076"/>
        <pc:sldMkLst>
          <pc:docMk/>
          <pc:sldMk cId="427405416" sldId="262"/>
        </pc:sldMkLst>
        <pc:spChg chg="add mod ord">
          <ac:chgData name="BYRNE, Mandy" userId="6be0712a-e9f9-4aff-a704-224fe206fc87" providerId="ADAL" clId="{6E51E436-B696-44E4-869F-24EA6DD32383}" dt="2024-03-14T01:39:24.139" v="284" actId="6264"/>
          <ac:spMkLst>
            <pc:docMk/>
            <pc:sldMk cId="427405416" sldId="262"/>
            <ac:spMk id="2" creationId="{389A8EAF-BD1A-BBB4-9ECF-5E7227CB6414}"/>
          </ac:spMkLst>
        </pc:spChg>
        <pc:spChg chg="add del mod">
          <ac:chgData name="BYRNE, Mandy" userId="6be0712a-e9f9-4aff-a704-224fe206fc87" providerId="ADAL" clId="{6E51E436-B696-44E4-869F-24EA6DD32383}" dt="2024-03-14T01:39:24.139" v="284" actId="6264"/>
          <ac:spMkLst>
            <pc:docMk/>
            <pc:sldMk cId="427405416" sldId="262"/>
            <ac:spMk id="4" creationId="{281F8D94-D070-5046-A3BC-95FF311FDC24}"/>
          </ac:spMkLst>
        </pc:spChg>
        <pc:graphicFrameChg chg="mod">
          <ac:chgData name="BYRNE, Mandy" userId="6be0712a-e9f9-4aff-a704-224fe206fc87" providerId="ADAL" clId="{6E51E436-B696-44E4-869F-24EA6DD32383}" dt="2024-03-14T02:03:47.906" v="396" actId="1076"/>
          <ac:graphicFrameMkLst>
            <pc:docMk/>
            <pc:sldMk cId="427405416" sldId="262"/>
            <ac:graphicFrameMk id="3" creationId="{AAE7866E-8394-431B-A2C2-1C6F2E68C604}"/>
          </ac:graphicFrameMkLst>
        </pc:graphicFrameChg>
      </pc:sldChg>
      <pc:sldChg chg="addSp modSp mod chgLayout modNotes">
        <pc:chgData name="BYRNE, Mandy" userId="6be0712a-e9f9-4aff-a704-224fe206fc87" providerId="ADAL" clId="{6E51E436-B696-44E4-869F-24EA6DD32383}" dt="2024-03-14T02:04:07.641" v="399" actId="1076"/>
        <pc:sldMkLst>
          <pc:docMk/>
          <pc:sldMk cId="4241173180" sldId="263"/>
        </pc:sldMkLst>
        <pc:spChg chg="add mod ord">
          <ac:chgData name="BYRNE, Mandy" userId="6be0712a-e9f9-4aff-a704-224fe206fc87" providerId="ADAL" clId="{6E51E436-B696-44E4-869F-24EA6DD32383}" dt="2024-03-14T01:25:19.104" v="237"/>
          <ac:spMkLst>
            <pc:docMk/>
            <pc:sldMk cId="4241173180" sldId="263"/>
            <ac:spMk id="2" creationId="{DFA6F013-7303-C0DB-2A27-82AD8F1060C0}"/>
          </ac:spMkLst>
        </pc:spChg>
        <pc:graphicFrameChg chg="mod">
          <ac:chgData name="BYRNE, Mandy" userId="6be0712a-e9f9-4aff-a704-224fe206fc87" providerId="ADAL" clId="{6E51E436-B696-44E4-869F-24EA6DD32383}" dt="2024-03-14T02:04:07.641" v="399" actId="1076"/>
          <ac:graphicFrameMkLst>
            <pc:docMk/>
            <pc:sldMk cId="4241173180" sldId="263"/>
            <ac:graphicFrameMk id="3" creationId="{389BF13A-7C4A-4310-89A7-8C3F32ACE79B}"/>
          </ac:graphicFrameMkLst>
        </pc:graphicFrameChg>
      </pc:sldChg>
      <pc:sldChg chg="addSp modSp mod ord chgLayout modNotes">
        <pc:chgData name="BYRNE, Mandy" userId="6be0712a-e9f9-4aff-a704-224fe206fc87" providerId="ADAL" clId="{6E51E436-B696-44E4-869F-24EA6DD32383}" dt="2024-03-14T02:05:12.171" v="428" actId="1076"/>
        <pc:sldMkLst>
          <pc:docMk/>
          <pc:sldMk cId="3983314907" sldId="264"/>
        </pc:sldMkLst>
        <pc:spChg chg="add mod ord">
          <ac:chgData name="BYRNE, Mandy" userId="6be0712a-e9f9-4aff-a704-224fe206fc87" providerId="ADAL" clId="{6E51E436-B696-44E4-869F-24EA6DD32383}" dt="2024-03-14T01:39:56.007" v="285"/>
          <ac:spMkLst>
            <pc:docMk/>
            <pc:sldMk cId="3983314907" sldId="264"/>
            <ac:spMk id="2" creationId="{6F08A61D-1816-20ED-5D2C-8D0F9FD7BA23}"/>
          </ac:spMkLst>
        </pc:spChg>
        <pc:graphicFrameChg chg="mod">
          <ac:chgData name="BYRNE, Mandy" userId="6be0712a-e9f9-4aff-a704-224fe206fc87" providerId="ADAL" clId="{6E51E436-B696-44E4-869F-24EA6DD32383}" dt="2024-03-14T02:05:12.171" v="428" actId="1076"/>
          <ac:graphicFrameMkLst>
            <pc:docMk/>
            <pc:sldMk cId="3983314907" sldId="264"/>
            <ac:graphicFrameMk id="3" creationId="{00000000-0008-0000-0400-000003000000}"/>
          </ac:graphicFrameMkLst>
        </pc:graphicFrameChg>
      </pc:sldChg>
      <pc:sldChg chg="addSp delSp modSp mod chgLayout modNotes modNotesTx">
        <pc:chgData name="BYRNE, Mandy" userId="6be0712a-e9f9-4aff-a704-224fe206fc87" providerId="ADAL" clId="{6E51E436-B696-44E4-869F-24EA6DD32383}" dt="2024-03-14T02:07:18.352" v="441" actId="14100"/>
        <pc:sldMkLst>
          <pc:docMk/>
          <pc:sldMk cId="1246141157" sldId="265"/>
        </pc:sldMkLst>
        <pc:spChg chg="add mod">
          <ac:chgData name="BYRNE, Mandy" userId="6be0712a-e9f9-4aff-a704-224fe206fc87" providerId="ADAL" clId="{6E51E436-B696-44E4-869F-24EA6DD32383}" dt="2024-03-14T01:41:36.410" v="297"/>
          <ac:spMkLst>
            <pc:docMk/>
            <pc:sldMk cId="1246141157" sldId="265"/>
            <ac:spMk id="2" creationId="{56D8B93F-05CC-8B10-F89C-7CA5D1B9D18D}"/>
          </ac:spMkLst>
        </pc:spChg>
        <pc:graphicFrameChg chg="mod">
          <ac:chgData name="BYRNE, Mandy" userId="6be0712a-e9f9-4aff-a704-224fe206fc87" providerId="ADAL" clId="{6E51E436-B696-44E4-869F-24EA6DD32383}" dt="2024-03-14T01:47:21.777" v="302"/>
          <ac:graphicFrameMkLst>
            <pc:docMk/>
            <pc:sldMk cId="1246141157" sldId="265"/>
            <ac:graphicFrameMk id="5" creationId="{C6F9E387-14E6-CD50-9ED9-E5FB39FE0769}"/>
          </ac:graphicFrameMkLst>
        </pc:graphicFrameChg>
        <pc:picChg chg="add del mod">
          <ac:chgData name="BYRNE, Mandy" userId="6be0712a-e9f9-4aff-a704-224fe206fc87" providerId="ADAL" clId="{6E51E436-B696-44E4-869F-24EA6DD32383}" dt="2024-03-14T01:45:13.924" v="301" actId="478"/>
          <ac:picMkLst>
            <pc:docMk/>
            <pc:sldMk cId="1246141157" sldId="265"/>
            <ac:picMk id="4" creationId="{F67BEA36-B470-A53B-67FB-DFDD87DB2231}"/>
          </ac:picMkLst>
        </pc:picChg>
        <pc:picChg chg="del mod">
          <ac:chgData name="BYRNE, Mandy" userId="6be0712a-e9f9-4aff-a704-224fe206fc87" providerId="ADAL" clId="{6E51E436-B696-44E4-869F-24EA6DD32383}" dt="2024-03-14T01:47:56.591" v="306" actId="478"/>
          <ac:picMkLst>
            <pc:docMk/>
            <pc:sldMk cId="1246141157" sldId="265"/>
            <ac:picMk id="6" creationId="{4E28CD9E-35F3-4008-BDA4-07AF3696EA41}"/>
          </ac:picMkLst>
        </pc:picChg>
        <pc:picChg chg="del mod">
          <ac:chgData name="BYRNE, Mandy" userId="6be0712a-e9f9-4aff-a704-224fe206fc87" providerId="ADAL" clId="{6E51E436-B696-44E4-869F-24EA6DD32383}" dt="2024-03-14T01:47:57.832" v="307" actId="478"/>
          <ac:picMkLst>
            <pc:docMk/>
            <pc:sldMk cId="1246141157" sldId="265"/>
            <ac:picMk id="7" creationId="{4D8DFDEC-889D-9A0C-A76C-4CC344DD6126}"/>
          </ac:picMkLst>
        </pc:picChg>
        <pc:picChg chg="mod">
          <ac:chgData name="BYRNE, Mandy" userId="6be0712a-e9f9-4aff-a704-224fe206fc87" providerId="ADAL" clId="{6E51E436-B696-44E4-869F-24EA6DD32383}" dt="2024-03-14T02:07:18.352" v="441" actId="14100"/>
          <ac:picMkLst>
            <pc:docMk/>
            <pc:sldMk cId="1246141157" sldId="265"/>
            <ac:picMk id="8" creationId="{6B2C344B-6FCD-62D7-0773-32BD88AD23A0}"/>
          </ac:picMkLst>
        </pc:picChg>
      </pc:sldChg>
      <pc:sldChg chg="addSp modSp mod chgLayout modNotes">
        <pc:chgData name="BYRNE, Mandy" userId="6be0712a-e9f9-4aff-a704-224fe206fc87" providerId="ADAL" clId="{6E51E436-B696-44E4-869F-24EA6DD32383}" dt="2024-03-14T02:07:49.268" v="444" actId="1076"/>
        <pc:sldMkLst>
          <pc:docMk/>
          <pc:sldMk cId="2867234462" sldId="266"/>
        </pc:sldMkLst>
        <pc:spChg chg="add mod ord">
          <ac:chgData name="BYRNE, Mandy" userId="6be0712a-e9f9-4aff-a704-224fe206fc87" providerId="ADAL" clId="{6E51E436-B696-44E4-869F-24EA6DD32383}" dt="2024-03-14T01:49:08.143" v="311"/>
          <ac:spMkLst>
            <pc:docMk/>
            <pc:sldMk cId="2867234462" sldId="266"/>
            <ac:spMk id="3" creationId="{12073010-D175-26F2-F7C0-8C5A9D8D7037}"/>
          </ac:spMkLst>
        </pc:spChg>
        <pc:graphicFrameChg chg="mod">
          <ac:chgData name="BYRNE, Mandy" userId="6be0712a-e9f9-4aff-a704-224fe206fc87" providerId="ADAL" clId="{6E51E436-B696-44E4-869F-24EA6DD32383}" dt="2024-03-14T02:07:49.268" v="444" actId="1076"/>
          <ac:graphicFrameMkLst>
            <pc:docMk/>
            <pc:sldMk cId="2867234462" sldId="266"/>
            <ac:graphicFrameMk id="2" creationId="{00000000-0008-0000-0400-000003000000}"/>
          </ac:graphicFrameMkLst>
        </pc:graphicFrameChg>
      </pc:sldChg>
      <pc:sldChg chg="new del">
        <pc:chgData name="BYRNE, Mandy" userId="6be0712a-e9f9-4aff-a704-224fe206fc87" providerId="ADAL" clId="{6E51E436-B696-44E4-869F-24EA6DD32383}" dt="2024-03-13T03:12:55.732" v="45" actId="47"/>
        <pc:sldMkLst>
          <pc:docMk/>
          <pc:sldMk cId="936374896" sldId="267"/>
        </pc:sldMkLst>
      </pc:sldChg>
      <pc:sldChg chg="addSp modSp add mod modClrScheme chgLayout">
        <pc:chgData name="BYRNE, Mandy" userId="6be0712a-e9f9-4aff-a704-224fe206fc87" providerId="ADAL" clId="{6E51E436-B696-44E4-869F-24EA6DD32383}" dt="2024-03-14T02:22:38.867" v="529" actId="1076"/>
        <pc:sldMkLst>
          <pc:docMk/>
          <pc:sldMk cId="3471616184" sldId="267"/>
        </pc:sldMkLst>
        <pc:spChg chg="add mod ord">
          <ac:chgData name="BYRNE, Mandy" userId="6be0712a-e9f9-4aff-a704-224fe206fc87" providerId="ADAL" clId="{6E51E436-B696-44E4-869F-24EA6DD32383}" dt="2024-03-14T02:22:01.331" v="523" actId="20577"/>
          <ac:spMkLst>
            <pc:docMk/>
            <pc:sldMk cId="3471616184" sldId="267"/>
            <ac:spMk id="3" creationId="{976F87F6-2865-97BC-4403-40E7CAAB6508}"/>
          </ac:spMkLst>
        </pc:spChg>
        <pc:graphicFrameChg chg="mod">
          <ac:chgData name="BYRNE, Mandy" userId="6be0712a-e9f9-4aff-a704-224fe206fc87" providerId="ADAL" clId="{6E51E436-B696-44E4-869F-24EA6DD32383}" dt="2024-03-14T02:22:38.867" v="529" actId="1076"/>
          <ac:graphicFrameMkLst>
            <pc:docMk/>
            <pc:sldMk cId="3471616184" sldId="267"/>
            <ac:graphicFrameMk id="2" creationId="{2AABEADF-6616-44F5-B17E-F64DD3B40598}"/>
          </ac:graphicFrameMkLst>
        </pc:graphicFrameChg>
      </pc:sldChg>
      <pc:sldChg chg="addSp delSp modSp new mod ord modClrScheme chgLayout">
        <pc:chgData name="BYRNE, Mandy" userId="6be0712a-e9f9-4aff-a704-224fe206fc87" providerId="ADAL" clId="{6E51E436-B696-44E4-869F-24EA6DD32383}" dt="2024-03-14T01:37:03.641" v="278" actId="947"/>
        <pc:sldMkLst>
          <pc:docMk/>
          <pc:sldMk cId="1322734381" sldId="268"/>
        </pc:sldMkLst>
        <pc:spChg chg="mod ord">
          <ac:chgData name="BYRNE, Mandy" userId="6be0712a-e9f9-4aff-a704-224fe206fc87" providerId="ADAL" clId="{6E51E436-B696-44E4-869F-24EA6DD32383}" dt="2024-03-14T01:37:03.641" v="278" actId="947"/>
          <ac:spMkLst>
            <pc:docMk/>
            <pc:sldMk cId="1322734381" sldId="268"/>
            <ac:spMk id="2" creationId="{570EA21D-1DD1-9BAE-FC7B-17A177F1B3F4}"/>
          </ac:spMkLst>
        </pc:spChg>
        <pc:spChg chg="add del mod">
          <ac:chgData name="BYRNE, Mandy" userId="6be0712a-e9f9-4aff-a704-224fe206fc87" providerId="ADAL" clId="{6E51E436-B696-44E4-869F-24EA6DD32383}" dt="2024-03-14T01:33:46.568" v="265" actId="6264"/>
          <ac:spMkLst>
            <pc:docMk/>
            <pc:sldMk cId="1322734381" sldId="268"/>
            <ac:spMk id="3" creationId="{13B54F89-09C1-45D0-70FE-BBC11B63BC6E}"/>
          </ac:spMkLst>
        </pc:spChg>
        <pc:spChg chg="del">
          <ac:chgData name="BYRNE, Mandy" userId="6be0712a-e9f9-4aff-a704-224fe206fc87" providerId="ADAL" clId="{6E51E436-B696-44E4-869F-24EA6DD32383}" dt="2024-03-13T03:21:59.982" v="65" actId="478"/>
          <ac:spMkLst>
            <pc:docMk/>
            <pc:sldMk cId="1322734381" sldId="268"/>
            <ac:spMk id="3" creationId="{C3AE0EC3-FB05-6E40-1923-A31F4C542CA1}"/>
          </ac:spMkLst>
        </pc:spChg>
        <pc:spChg chg="add del mod">
          <ac:chgData name="BYRNE, Mandy" userId="6be0712a-e9f9-4aff-a704-224fe206fc87" providerId="ADAL" clId="{6E51E436-B696-44E4-869F-24EA6DD32383}" dt="2024-03-14T01:35:40.335" v="274" actId="6264"/>
          <ac:spMkLst>
            <pc:docMk/>
            <pc:sldMk cId="1322734381" sldId="268"/>
            <ac:spMk id="4" creationId="{CEE5D777-659F-9854-67B2-E8D5EA89A28E}"/>
          </ac:spMkLst>
        </pc:spChg>
        <pc:picChg chg="add del mod">
          <ac:chgData name="BYRNE, Mandy" userId="6be0712a-e9f9-4aff-a704-224fe206fc87" providerId="ADAL" clId="{6E51E436-B696-44E4-869F-24EA6DD32383}" dt="2024-03-13T03:33:20.052" v="175" actId="478"/>
          <ac:picMkLst>
            <pc:docMk/>
            <pc:sldMk cId="1322734381" sldId="268"/>
            <ac:picMk id="4" creationId="{9EB22386-28C5-D928-166B-5CF86EC0192E}"/>
          </ac:picMkLst>
        </pc:picChg>
      </pc:sldChg>
      <pc:sldChg chg="modSp new mod ord">
        <pc:chgData name="BYRNE, Mandy" userId="6be0712a-e9f9-4aff-a704-224fe206fc87" providerId="ADAL" clId="{6E51E436-B696-44E4-869F-24EA6DD32383}" dt="2024-03-14T01:25:19.104" v="237"/>
        <pc:sldMkLst>
          <pc:docMk/>
          <pc:sldMk cId="1600129690" sldId="269"/>
        </pc:sldMkLst>
        <pc:spChg chg="mod">
          <ac:chgData name="BYRNE, Mandy" userId="6be0712a-e9f9-4aff-a704-224fe206fc87" providerId="ADAL" clId="{6E51E436-B696-44E4-869F-24EA6DD32383}" dt="2024-03-14T01:25:19.104" v="237"/>
          <ac:spMkLst>
            <pc:docMk/>
            <pc:sldMk cId="1600129690" sldId="269"/>
            <ac:spMk id="2" creationId="{5D7BA30E-D170-81A8-5BA3-C75A1284E35E}"/>
          </ac:spMkLst>
        </pc:spChg>
      </pc:sldChg>
      <pc:sldChg chg="modSp new del mod">
        <pc:chgData name="BYRNE, Mandy" userId="6be0712a-e9f9-4aff-a704-224fe206fc87" providerId="ADAL" clId="{6E51E436-B696-44E4-869F-24EA6DD32383}" dt="2024-03-13T03:34:25.200" v="184" actId="47"/>
        <pc:sldMkLst>
          <pc:docMk/>
          <pc:sldMk cId="2911357352" sldId="269"/>
        </pc:sldMkLst>
        <pc:spChg chg="mod">
          <ac:chgData name="BYRNE, Mandy" userId="6be0712a-e9f9-4aff-a704-224fe206fc87" providerId="ADAL" clId="{6E51E436-B696-44E4-869F-24EA6DD32383}" dt="2024-03-13T03:34:16.867" v="183" actId="20577"/>
          <ac:spMkLst>
            <pc:docMk/>
            <pc:sldMk cId="2911357352" sldId="269"/>
            <ac:spMk id="2" creationId="{63FE0AA0-AD09-E864-9A0B-A23BEBDE14D5}"/>
          </ac:spMkLst>
        </pc:spChg>
      </pc:sldChg>
      <pc:sldChg chg="new del">
        <pc:chgData name="BYRNE, Mandy" userId="6be0712a-e9f9-4aff-a704-224fe206fc87" providerId="ADAL" clId="{6E51E436-B696-44E4-869F-24EA6DD32383}" dt="2024-03-13T03:35:41.196" v="194" actId="47"/>
        <pc:sldMkLst>
          <pc:docMk/>
          <pc:sldMk cId="2919472266" sldId="269"/>
        </pc:sldMkLst>
      </pc:sldChg>
      <pc:sldChg chg="new del">
        <pc:chgData name="BYRNE, Mandy" userId="6be0712a-e9f9-4aff-a704-224fe206fc87" providerId="ADAL" clId="{6E51E436-B696-44E4-869F-24EA6DD32383}" dt="2024-03-13T03:33:57.238" v="179" actId="47"/>
        <pc:sldMkLst>
          <pc:docMk/>
          <pc:sldMk cId="2990265888" sldId="269"/>
        </pc:sldMkLst>
      </pc:sldChg>
      <pc:sldChg chg="new del">
        <pc:chgData name="BYRNE, Mandy" userId="6be0712a-e9f9-4aff-a704-224fe206fc87" providerId="ADAL" clId="{6E51E436-B696-44E4-869F-24EA6DD32383}" dt="2024-03-14T02:08:54.840" v="456" actId="2696"/>
        <pc:sldMkLst>
          <pc:docMk/>
          <pc:sldMk cId="980917989" sldId="270"/>
        </pc:sldMkLst>
      </pc:sldChg>
      <pc:sldChg chg="addSp modSp add mod modClrScheme chgLayout">
        <pc:chgData name="BYRNE, Mandy" userId="6be0712a-e9f9-4aff-a704-224fe206fc87" providerId="ADAL" clId="{6E51E436-B696-44E4-869F-24EA6DD32383}" dt="2024-03-14T02:11:27.103" v="470" actId="14100"/>
        <pc:sldMkLst>
          <pc:docMk/>
          <pc:sldMk cId="3490115661" sldId="271"/>
        </pc:sldMkLst>
        <pc:spChg chg="add mod ord">
          <ac:chgData name="BYRNE, Mandy" userId="6be0712a-e9f9-4aff-a704-224fe206fc87" providerId="ADAL" clId="{6E51E436-B696-44E4-869F-24EA6DD32383}" dt="2024-03-14T02:11:27.103" v="470" actId="14100"/>
          <ac:spMkLst>
            <pc:docMk/>
            <pc:sldMk cId="3490115661" sldId="271"/>
            <ac:spMk id="2" creationId="{879EF3C2-9677-4874-99A5-706677A7E57B}"/>
          </ac:spMkLst>
        </pc:spChg>
        <pc:graphicFrameChg chg="mod">
          <ac:chgData name="BYRNE, Mandy" userId="6be0712a-e9f9-4aff-a704-224fe206fc87" providerId="ADAL" clId="{6E51E436-B696-44E4-869F-24EA6DD32383}" dt="2024-03-14T02:11:17.741" v="467" actId="1076"/>
          <ac:graphicFrameMkLst>
            <pc:docMk/>
            <pc:sldMk cId="3490115661" sldId="271"/>
            <ac:graphicFrameMk id="3" creationId="{6B4EC241-9CFA-4C2A-9331-1F966187EB0D}"/>
          </ac:graphicFrameMkLst>
        </pc:graphicFrameChg>
      </pc:sldChg>
      <pc:sldChg chg="addSp modSp add mod modClrScheme chgLayout">
        <pc:chgData name="BYRNE, Mandy" userId="6be0712a-e9f9-4aff-a704-224fe206fc87" providerId="ADAL" clId="{6E51E436-B696-44E4-869F-24EA6DD32383}" dt="2024-03-14T02:12:16.706" v="477" actId="1076"/>
        <pc:sldMkLst>
          <pc:docMk/>
          <pc:sldMk cId="1901551813" sldId="272"/>
        </pc:sldMkLst>
        <pc:spChg chg="add mod ord">
          <ac:chgData name="BYRNE, Mandy" userId="6be0712a-e9f9-4aff-a704-224fe206fc87" providerId="ADAL" clId="{6E51E436-B696-44E4-869F-24EA6DD32383}" dt="2024-03-14T02:11:53.868" v="473" actId="1076"/>
          <ac:spMkLst>
            <pc:docMk/>
            <pc:sldMk cId="1901551813" sldId="272"/>
            <ac:spMk id="3" creationId="{1FEABD3D-88D6-105A-848F-478B10341841}"/>
          </ac:spMkLst>
        </pc:spChg>
        <pc:graphicFrameChg chg="mod">
          <ac:chgData name="BYRNE, Mandy" userId="6be0712a-e9f9-4aff-a704-224fe206fc87" providerId="ADAL" clId="{6E51E436-B696-44E4-869F-24EA6DD32383}" dt="2024-03-14T02:12:16.706" v="477" actId="1076"/>
          <ac:graphicFrameMkLst>
            <pc:docMk/>
            <pc:sldMk cId="1901551813" sldId="272"/>
            <ac:graphicFrameMk id="2" creationId="{C93D98F2-99A3-4B26-9F9F-28DBA9481D40}"/>
          </ac:graphicFrameMkLst>
        </pc:graphicFrameChg>
      </pc:sldChg>
      <pc:sldChg chg="addSp modSp add mod modClrScheme chgLayout">
        <pc:chgData name="BYRNE, Mandy" userId="6be0712a-e9f9-4aff-a704-224fe206fc87" providerId="ADAL" clId="{6E51E436-B696-44E4-869F-24EA6DD32383}" dt="2024-03-14T02:13:08.332" v="487" actId="1076"/>
        <pc:sldMkLst>
          <pc:docMk/>
          <pc:sldMk cId="2608844805" sldId="273"/>
        </pc:sldMkLst>
        <pc:spChg chg="add mod ord">
          <ac:chgData name="BYRNE, Mandy" userId="6be0712a-e9f9-4aff-a704-224fe206fc87" providerId="ADAL" clId="{6E51E436-B696-44E4-869F-24EA6DD32383}" dt="2024-03-14T02:12:48.349" v="484" actId="1076"/>
          <ac:spMkLst>
            <pc:docMk/>
            <pc:sldMk cId="2608844805" sldId="273"/>
            <ac:spMk id="3" creationId="{EF677152-1137-FC77-F4C9-FDAA32CDD39B}"/>
          </ac:spMkLst>
        </pc:spChg>
        <pc:graphicFrameChg chg="mod">
          <ac:chgData name="BYRNE, Mandy" userId="6be0712a-e9f9-4aff-a704-224fe206fc87" providerId="ADAL" clId="{6E51E436-B696-44E4-869F-24EA6DD32383}" dt="2024-03-14T02:13:08.332" v="487" actId="1076"/>
          <ac:graphicFrameMkLst>
            <pc:docMk/>
            <pc:sldMk cId="2608844805" sldId="273"/>
            <ac:graphicFrameMk id="2" creationId="{00000000-0008-0000-0100-000002000000}"/>
          </ac:graphicFrameMkLst>
        </pc:graphicFrameChg>
      </pc:sldChg>
      <pc:sldChg chg="addSp modSp add mod modClrScheme chgLayout">
        <pc:chgData name="BYRNE, Mandy" userId="6be0712a-e9f9-4aff-a704-224fe206fc87" providerId="ADAL" clId="{6E51E436-B696-44E4-869F-24EA6DD32383}" dt="2024-03-14T02:13:47.061" v="492" actId="1076"/>
        <pc:sldMkLst>
          <pc:docMk/>
          <pc:sldMk cId="3378180668" sldId="274"/>
        </pc:sldMkLst>
        <pc:spChg chg="add mod ord">
          <ac:chgData name="BYRNE, Mandy" userId="6be0712a-e9f9-4aff-a704-224fe206fc87" providerId="ADAL" clId="{6E51E436-B696-44E4-869F-24EA6DD32383}" dt="2024-03-14T02:13:23.094" v="489" actId="14100"/>
          <ac:spMkLst>
            <pc:docMk/>
            <pc:sldMk cId="3378180668" sldId="274"/>
            <ac:spMk id="2" creationId="{F7CC7D0C-4050-D0D8-E249-F267B605FE0A}"/>
          </ac:spMkLst>
        </pc:spChg>
        <pc:graphicFrameChg chg="mod">
          <ac:chgData name="BYRNE, Mandy" userId="6be0712a-e9f9-4aff-a704-224fe206fc87" providerId="ADAL" clId="{6E51E436-B696-44E4-869F-24EA6DD32383}" dt="2024-03-14T02:13:47.061" v="492" actId="1076"/>
          <ac:graphicFrameMkLst>
            <pc:docMk/>
            <pc:sldMk cId="3378180668" sldId="274"/>
            <ac:graphicFrameMk id="3" creationId="{00000000-0008-0000-0100-000002000000}"/>
          </ac:graphicFrameMkLst>
        </pc:graphicFrameChg>
      </pc:sldChg>
      <pc:sldChg chg="addSp modSp add mod modClrScheme chgLayout">
        <pc:chgData name="BYRNE, Mandy" userId="6be0712a-e9f9-4aff-a704-224fe206fc87" providerId="ADAL" clId="{6E51E436-B696-44E4-869F-24EA6DD32383}" dt="2024-03-14T02:14:21.286" v="496" actId="1076"/>
        <pc:sldMkLst>
          <pc:docMk/>
          <pc:sldMk cId="3417977473" sldId="275"/>
        </pc:sldMkLst>
        <pc:spChg chg="add mod ord">
          <ac:chgData name="BYRNE, Mandy" userId="6be0712a-e9f9-4aff-a704-224fe206fc87" providerId="ADAL" clId="{6E51E436-B696-44E4-869F-24EA6DD32383}" dt="2024-03-14T02:13:58.016" v="493"/>
          <ac:spMkLst>
            <pc:docMk/>
            <pc:sldMk cId="3417977473" sldId="275"/>
            <ac:spMk id="2" creationId="{9EF8B7C1-4B6A-BEC8-C8BF-E3B2E64D1ADC}"/>
          </ac:spMkLst>
        </pc:spChg>
        <pc:graphicFrameChg chg="mod">
          <ac:chgData name="BYRNE, Mandy" userId="6be0712a-e9f9-4aff-a704-224fe206fc87" providerId="ADAL" clId="{6E51E436-B696-44E4-869F-24EA6DD32383}" dt="2024-03-14T02:14:21.286" v="496" actId="1076"/>
          <ac:graphicFrameMkLst>
            <pc:docMk/>
            <pc:sldMk cId="3417977473" sldId="275"/>
            <ac:graphicFrameMk id="3" creationId="{00000000-0008-0000-0200-000002000000}"/>
          </ac:graphicFrameMkLst>
        </pc:graphicFrameChg>
      </pc:sldChg>
      <pc:sldChg chg="add del">
        <pc:chgData name="BYRNE, Mandy" userId="6be0712a-e9f9-4aff-a704-224fe206fc87" providerId="ADAL" clId="{6E51E436-B696-44E4-869F-24EA6DD32383}" dt="2024-03-14T02:09:52.643" v="459" actId="47"/>
        <pc:sldMkLst>
          <pc:docMk/>
          <pc:sldMk cId="2483180436" sldId="276"/>
        </pc:sldMkLst>
      </pc:sldChg>
      <pc:sldChg chg="add del">
        <pc:chgData name="BYRNE, Mandy" userId="6be0712a-e9f9-4aff-a704-224fe206fc87" providerId="ADAL" clId="{6E51E436-B696-44E4-869F-24EA6DD32383}" dt="2024-03-14T02:09:55.033" v="460" actId="47"/>
        <pc:sldMkLst>
          <pc:docMk/>
          <pc:sldMk cId="1099013038" sldId="277"/>
        </pc:sldMkLst>
      </pc:sldChg>
      <pc:sldChg chg="addSp delSp modSp add mod ord modClrScheme chgLayout">
        <pc:chgData name="BYRNE, Mandy" userId="6be0712a-e9f9-4aff-a704-224fe206fc87" providerId="ADAL" clId="{6E51E436-B696-44E4-869F-24EA6DD32383}" dt="2024-03-14T02:20:44.091" v="513" actId="1076"/>
        <pc:sldMkLst>
          <pc:docMk/>
          <pc:sldMk cId="2733563571" sldId="278"/>
        </pc:sldMkLst>
        <pc:spChg chg="add del mod ord">
          <ac:chgData name="BYRNE, Mandy" userId="6be0712a-e9f9-4aff-a704-224fe206fc87" providerId="ADAL" clId="{6E51E436-B696-44E4-869F-24EA6DD32383}" dt="2024-03-14T02:14:55.220" v="497" actId="700"/>
          <ac:spMkLst>
            <pc:docMk/>
            <pc:sldMk cId="2733563571" sldId="278"/>
            <ac:spMk id="2" creationId="{02488EB4-A44F-97EB-D392-819B66630C6C}"/>
          </ac:spMkLst>
        </pc:spChg>
        <pc:spChg chg="add mod ord">
          <ac:chgData name="BYRNE, Mandy" userId="6be0712a-e9f9-4aff-a704-224fe206fc87" providerId="ADAL" clId="{6E51E436-B696-44E4-869F-24EA6DD32383}" dt="2024-03-14T02:20:30.802" v="511"/>
          <ac:spMkLst>
            <pc:docMk/>
            <pc:sldMk cId="2733563571" sldId="278"/>
            <ac:spMk id="4" creationId="{A213F6B5-EC75-101D-A26F-CB143F7507E4}"/>
          </ac:spMkLst>
        </pc:spChg>
        <pc:graphicFrameChg chg="mod">
          <ac:chgData name="BYRNE, Mandy" userId="6be0712a-e9f9-4aff-a704-224fe206fc87" providerId="ADAL" clId="{6E51E436-B696-44E4-869F-24EA6DD32383}" dt="2024-03-14T02:20:44.091" v="513" actId="1076"/>
          <ac:graphicFrameMkLst>
            <pc:docMk/>
            <pc:sldMk cId="2733563571" sldId="278"/>
            <ac:graphicFrameMk id="3" creationId="{00000000-0008-0000-0200-000002000000}"/>
          </ac:graphicFrameMkLst>
        </pc:graphicFrameChg>
      </pc:sldChg>
      <pc:sldChg chg="addSp modSp add mod modClrScheme chgLayout">
        <pc:chgData name="BYRNE, Mandy" userId="6be0712a-e9f9-4aff-a704-224fe206fc87" providerId="ADAL" clId="{6E51E436-B696-44E4-869F-24EA6DD32383}" dt="2024-03-14T02:21:11.766" v="516" actId="1076"/>
        <pc:sldMkLst>
          <pc:docMk/>
          <pc:sldMk cId="4256985231" sldId="279"/>
        </pc:sldMkLst>
        <pc:spChg chg="add mod ord">
          <ac:chgData name="BYRNE, Mandy" userId="6be0712a-e9f9-4aff-a704-224fe206fc87" providerId="ADAL" clId="{6E51E436-B696-44E4-869F-24EA6DD32383}" dt="2024-03-14T02:20:59.826" v="514"/>
          <ac:spMkLst>
            <pc:docMk/>
            <pc:sldMk cId="4256985231" sldId="279"/>
            <ac:spMk id="2" creationId="{473AB40A-ECD3-B268-7078-605070512785}"/>
          </ac:spMkLst>
        </pc:spChg>
        <pc:graphicFrameChg chg="mod">
          <ac:chgData name="BYRNE, Mandy" userId="6be0712a-e9f9-4aff-a704-224fe206fc87" providerId="ADAL" clId="{6E51E436-B696-44E4-869F-24EA6DD32383}" dt="2024-03-14T02:21:11.766" v="516" actId="1076"/>
          <ac:graphicFrameMkLst>
            <pc:docMk/>
            <pc:sldMk cId="4256985231" sldId="279"/>
            <ac:graphicFrameMk id="3" creationId="{00000000-0008-0000-0300-000002000000}"/>
          </ac:graphicFrameMkLst>
        </pc:graphicFrameChg>
      </pc:sldChg>
      <pc:sldChg chg="addSp modSp add mod modClrScheme chgLayout">
        <pc:chgData name="BYRNE, Mandy" userId="6be0712a-e9f9-4aff-a704-224fe206fc87" providerId="ADAL" clId="{6E51E436-B696-44E4-869F-24EA6DD32383}" dt="2024-03-14T02:22:10.691" v="526" actId="20577"/>
        <pc:sldMkLst>
          <pc:docMk/>
          <pc:sldMk cId="1335676182" sldId="280"/>
        </pc:sldMkLst>
        <pc:spChg chg="add mod ord">
          <ac:chgData name="BYRNE, Mandy" userId="6be0712a-e9f9-4aff-a704-224fe206fc87" providerId="ADAL" clId="{6E51E436-B696-44E4-869F-24EA6DD32383}" dt="2024-03-14T02:22:10.691" v="526" actId="20577"/>
          <ac:spMkLst>
            <pc:docMk/>
            <pc:sldMk cId="1335676182" sldId="280"/>
            <ac:spMk id="2" creationId="{AA0E38A3-F288-1DC6-7CD6-D999045E7BD2}"/>
          </ac:spMkLst>
        </pc:spChg>
        <pc:graphicFrameChg chg="mod">
          <ac:chgData name="BYRNE, Mandy" userId="6be0712a-e9f9-4aff-a704-224fe206fc87" providerId="ADAL" clId="{6E51E436-B696-44E4-869F-24EA6DD32383}" dt="2024-03-14T02:21:40.066" v="519" actId="1076"/>
          <ac:graphicFrameMkLst>
            <pc:docMk/>
            <pc:sldMk cId="1335676182" sldId="280"/>
            <ac:graphicFrameMk id="3" creationId="{AC050CCD-E2D0-42E9-B323-7F43D78A3A19}"/>
          </ac:graphicFrameMkLst>
        </pc:graphicFrameChg>
      </pc:sldChg>
      <pc:sldChg chg="modSp add mod ord">
        <pc:chgData name="BYRNE, Mandy" userId="6be0712a-e9f9-4aff-a704-224fe206fc87" providerId="ADAL" clId="{6E51E436-B696-44E4-869F-24EA6DD32383}" dt="2024-03-14T02:04:25.884" v="423" actId="20577"/>
        <pc:sldMkLst>
          <pc:docMk/>
          <pc:sldMk cId="2499435287" sldId="281"/>
        </pc:sldMkLst>
        <pc:spChg chg="mod">
          <ac:chgData name="BYRNE, Mandy" userId="6be0712a-e9f9-4aff-a704-224fe206fc87" providerId="ADAL" clId="{6E51E436-B696-44E4-869F-24EA6DD32383}" dt="2024-03-14T02:04:25.884" v="423" actId="20577"/>
          <ac:spMkLst>
            <pc:docMk/>
            <pc:sldMk cId="2499435287" sldId="281"/>
            <ac:spMk id="2" creationId="{5D7BA30E-D170-81A8-5BA3-C75A1284E35E}"/>
          </ac:spMkLst>
        </pc:spChg>
      </pc:sldChg>
      <pc:sldChg chg="modSp new mod ord">
        <pc:chgData name="BYRNE, Mandy" userId="6be0712a-e9f9-4aff-a704-224fe206fc87" providerId="ADAL" clId="{6E51E436-B696-44E4-869F-24EA6DD32383}" dt="2024-03-14T05:37:21.963" v="647"/>
        <pc:sldMkLst>
          <pc:docMk/>
          <pc:sldMk cId="2930767242" sldId="282"/>
        </pc:sldMkLst>
        <pc:spChg chg="mod">
          <ac:chgData name="BYRNE, Mandy" userId="6be0712a-e9f9-4aff-a704-224fe206fc87" providerId="ADAL" clId="{6E51E436-B696-44E4-869F-24EA6DD32383}" dt="2024-03-14T02:08:43.016" v="455" actId="20577"/>
          <ac:spMkLst>
            <pc:docMk/>
            <pc:sldMk cId="2930767242" sldId="282"/>
            <ac:spMk id="2" creationId="{A551B137-44CE-FB65-2B1C-B29D80E1AD7B}"/>
          </ac:spMkLst>
        </pc:spChg>
      </pc:sldChg>
      <pc:sldChg chg="addSp delSp modSp new mod chgLayout">
        <pc:chgData name="BYRNE, Mandy" userId="6be0712a-e9f9-4aff-a704-224fe206fc87" providerId="ADAL" clId="{6E51E436-B696-44E4-869F-24EA6DD32383}" dt="2024-03-14T02:10:33.409" v="462" actId="700"/>
        <pc:sldMkLst>
          <pc:docMk/>
          <pc:sldMk cId="1826310074" sldId="283"/>
        </pc:sldMkLst>
        <pc:spChg chg="del">
          <ac:chgData name="BYRNE, Mandy" userId="6be0712a-e9f9-4aff-a704-224fe206fc87" providerId="ADAL" clId="{6E51E436-B696-44E4-869F-24EA6DD32383}" dt="2024-03-14T02:10:33.409" v="462" actId="700"/>
          <ac:spMkLst>
            <pc:docMk/>
            <pc:sldMk cId="1826310074" sldId="283"/>
            <ac:spMk id="2" creationId="{8E7335BE-F44B-2FA2-6217-6CA6C921EBB7}"/>
          </ac:spMkLst>
        </pc:spChg>
        <pc:spChg chg="add mod ord">
          <ac:chgData name="BYRNE, Mandy" userId="6be0712a-e9f9-4aff-a704-224fe206fc87" providerId="ADAL" clId="{6E51E436-B696-44E4-869F-24EA6DD32383}" dt="2024-03-14T02:10:33.409" v="462" actId="700"/>
          <ac:spMkLst>
            <pc:docMk/>
            <pc:sldMk cId="1826310074" sldId="283"/>
            <ac:spMk id="3" creationId="{8193B064-715A-4D7F-806C-C5F546AA959A}"/>
          </ac:spMkLst>
        </pc:spChg>
      </pc:sldChg>
      <pc:sldChg chg="add del">
        <pc:chgData name="BYRNE, Mandy" userId="6be0712a-e9f9-4aff-a704-224fe206fc87" providerId="ADAL" clId="{6E51E436-B696-44E4-869F-24EA6DD32383}" dt="2024-03-14T02:10:08.706" v="461" actId="47"/>
        <pc:sldMkLst>
          <pc:docMk/>
          <pc:sldMk cId="1175334908" sldId="284"/>
        </pc:sldMkLst>
      </pc:sldChg>
      <pc:sldChg chg="modSp new mod modNotesTx">
        <pc:chgData name="BYRNE, Mandy" userId="6be0712a-e9f9-4aff-a704-224fe206fc87" providerId="ADAL" clId="{6E51E436-B696-44E4-869F-24EA6DD32383}" dt="2024-03-14T02:16:29.074" v="505" actId="255"/>
        <pc:sldMkLst>
          <pc:docMk/>
          <pc:sldMk cId="1376738050" sldId="284"/>
        </pc:sldMkLst>
        <pc:spChg chg="mod">
          <ac:chgData name="BYRNE, Mandy" userId="6be0712a-e9f9-4aff-a704-224fe206fc87" providerId="ADAL" clId="{6E51E436-B696-44E4-869F-24EA6DD32383}" dt="2024-03-14T02:15:19.782" v="502"/>
          <ac:spMkLst>
            <pc:docMk/>
            <pc:sldMk cId="1376738050" sldId="284"/>
            <ac:spMk id="2" creationId="{EA4D225F-6A6A-6076-8785-6A0B6767D879}"/>
          </ac:spMkLst>
        </pc:spChg>
      </pc:sldChg>
      <pc:sldChg chg="delSp modSp new mod modNotesTx">
        <pc:chgData name="BYRNE, Mandy" userId="6be0712a-e9f9-4aff-a704-224fe206fc87" providerId="ADAL" clId="{6E51E436-B696-44E4-869F-24EA6DD32383}" dt="2024-03-14T02:19:49.113" v="510" actId="21"/>
        <pc:sldMkLst>
          <pc:docMk/>
          <pc:sldMk cId="1623222948" sldId="285"/>
        </pc:sldMkLst>
        <pc:spChg chg="mod">
          <ac:chgData name="BYRNE, Mandy" userId="6be0712a-e9f9-4aff-a704-224fe206fc87" providerId="ADAL" clId="{6E51E436-B696-44E4-869F-24EA6DD32383}" dt="2024-03-14T02:16:50.743" v="509"/>
          <ac:spMkLst>
            <pc:docMk/>
            <pc:sldMk cId="1623222948" sldId="285"/>
            <ac:spMk id="2" creationId="{21ABF8DE-D013-D186-63D2-27BFC4B6CDC6}"/>
          </ac:spMkLst>
        </pc:spChg>
        <pc:picChg chg="del">
          <ac:chgData name="BYRNE, Mandy" userId="6be0712a-e9f9-4aff-a704-224fe206fc87" providerId="ADAL" clId="{6E51E436-B696-44E4-869F-24EA6DD32383}" dt="2024-03-14T02:19:49.113" v="510" actId="21"/>
          <ac:picMkLst>
            <pc:docMk/>
            <pc:sldMk cId="1623222948" sldId="285"/>
            <ac:picMk id="3" creationId="{402D7106-5F92-C599-0A14-AF548A9097D2}"/>
          </ac:picMkLst>
        </pc:picChg>
      </pc:sldChg>
      <pc:sldChg chg="modSp new mod">
        <pc:chgData name="BYRNE, Mandy" userId="6be0712a-e9f9-4aff-a704-224fe206fc87" providerId="ADAL" clId="{6E51E436-B696-44E4-869F-24EA6DD32383}" dt="2024-03-14T02:23:17.806" v="542" actId="20577"/>
        <pc:sldMkLst>
          <pc:docMk/>
          <pc:sldMk cId="4118338303" sldId="286"/>
        </pc:sldMkLst>
        <pc:spChg chg="mod">
          <ac:chgData name="BYRNE, Mandy" userId="6be0712a-e9f9-4aff-a704-224fe206fc87" providerId="ADAL" clId="{6E51E436-B696-44E4-869F-24EA6DD32383}" dt="2024-03-14T02:23:17.806" v="542" actId="20577"/>
          <ac:spMkLst>
            <pc:docMk/>
            <pc:sldMk cId="4118338303" sldId="286"/>
            <ac:spMk id="2" creationId="{23767490-F365-38E5-9E9B-3A1AC37CE258}"/>
          </ac:spMkLst>
        </pc:spChg>
      </pc:sldChg>
      <pc:sldChg chg="addSp modSp add mod modClrScheme chgLayout">
        <pc:chgData name="BYRNE, Mandy" userId="6be0712a-e9f9-4aff-a704-224fe206fc87" providerId="ADAL" clId="{6E51E436-B696-44E4-869F-24EA6DD32383}" dt="2024-03-14T02:26:30.449" v="547" actId="1076"/>
        <pc:sldMkLst>
          <pc:docMk/>
          <pc:sldMk cId="2747675064" sldId="287"/>
        </pc:sldMkLst>
        <pc:spChg chg="add mod ord">
          <ac:chgData name="BYRNE, Mandy" userId="6be0712a-e9f9-4aff-a704-224fe206fc87" providerId="ADAL" clId="{6E51E436-B696-44E4-869F-24EA6DD32383}" dt="2024-03-14T02:26:14.479" v="545"/>
          <ac:spMkLst>
            <pc:docMk/>
            <pc:sldMk cId="2747675064" sldId="287"/>
            <ac:spMk id="2" creationId="{679D9CEB-B0FF-43E6-87DB-2A5C12362C02}"/>
          </ac:spMkLst>
        </pc:spChg>
        <pc:graphicFrameChg chg="mod">
          <ac:chgData name="BYRNE, Mandy" userId="6be0712a-e9f9-4aff-a704-224fe206fc87" providerId="ADAL" clId="{6E51E436-B696-44E4-869F-24EA6DD32383}" dt="2024-03-14T02:26:30.449" v="547" actId="1076"/>
          <ac:graphicFrameMkLst>
            <pc:docMk/>
            <pc:sldMk cId="2747675064" sldId="287"/>
            <ac:graphicFrameMk id="3" creationId="{286563E1-FED2-4939-923B-A97C44B10F1A}"/>
          </ac:graphicFrameMkLst>
        </pc:graphicFrameChg>
      </pc:sldChg>
      <pc:sldChg chg="addSp modSp add mod modClrScheme chgLayout">
        <pc:chgData name="BYRNE, Mandy" userId="6be0712a-e9f9-4aff-a704-224fe206fc87" providerId="ADAL" clId="{6E51E436-B696-44E4-869F-24EA6DD32383}" dt="2024-03-14T02:26:52.386" v="550" actId="1076"/>
        <pc:sldMkLst>
          <pc:docMk/>
          <pc:sldMk cId="3296935074" sldId="288"/>
        </pc:sldMkLst>
        <pc:spChg chg="add mod ord">
          <ac:chgData name="BYRNE, Mandy" userId="6be0712a-e9f9-4aff-a704-224fe206fc87" providerId="ADAL" clId="{6E51E436-B696-44E4-869F-24EA6DD32383}" dt="2024-03-14T02:26:42.328" v="548"/>
          <ac:spMkLst>
            <pc:docMk/>
            <pc:sldMk cId="3296935074" sldId="288"/>
            <ac:spMk id="2" creationId="{691E0543-BB0B-FA9E-B5E7-CB224433D536}"/>
          </ac:spMkLst>
        </pc:spChg>
        <pc:graphicFrameChg chg="mod">
          <ac:chgData name="BYRNE, Mandy" userId="6be0712a-e9f9-4aff-a704-224fe206fc87" providerId="ADAL" clId="{6E51E436-B696-44E4-869F-24EA6DD32383}" dt="2024-03-14T02:26:52.386" v="550" actId="1076"/>
          <ac:graphicFrameMkLst>
            <pc:docMk/>
            <pc:sldMk cId="3296935074" sldId="288"/>
            <ac:graphicFrameMk id="3" creationId="{4E138B7F-3243-409A-AAC8-5AB54C94B65D}"/>
          </ac:graphicFrameMkLst>
        </pc:graphicFrameChg>
      </pc:sldChg>
      <pc:sldChg chg="addSp modSp add mod modClrScheme chgLayout">
        <pc:chgData name="BYRNE, Mandy" userId="6be0712a-e9f9-4aff-a704-224fe206fc87" providerId="ADAL" clId="{6E51E436-B696-44E4-869F-24EA6DD32383}" dt="2024-03-14T02:27:15.005" v="553" actId="1076"/>
        <pc:sldMkLst>
          <pc:docMk/>
          <pc:sldMk cId="3849317224" sldId="289"/>
        </pc:sldMkLst>
        <pc:spChg chg="add mod ord">
          <ac:chgData name="BYRNE, Mandy" userId="6be0712a-e9f9-4aff-a704-224fe206fc87" providerId="ADAL" clId="{6E51E436-B696-44E4-869F-24EA6DD32383}" dt="2024-03-14T02:27:05.165" v="551"/>
          <ac:spMkLst>
            <pc:docMk/>
            <pc:sldMk cId="3849317224" sldId="289"/>
            <ac:spMk id="3" creationId="{3B983733-7F20-A35B-CB4B-1ECF37F72A12}"/>
          </ac:spMkLst>
        </pc:spChg>
        <pc:graphicFrameChg chg="mod">
          <ac:chgData name="BYRNE, Mandy" userId="6be0712a-e9f9-4aff-a704-224fe206fc87" providerId="ADAL" clId="{6E51E436-B696-44E4-869F-24EA6DD32383}" dt="2024-03-14T02:27:15.005" v="553" actId="1076"/>
          <ac:graphicFrameMkLst>
            <pc:docMk/>
            <pc:sldMk cId="3849317224" sldId="289"/>
            <ac:graphicFrameMk id="2" creationId="{F8E65775-264A-42EC-BDEA-076C1545F60F}"/>
          </ac:graphicFrameMkLst>
        </pc:graphicFrameChg>
      </pc:sldChg>
      <pc:sldChg chg="addSp modSp add mod modClrScheme chgLayout">
        <pc:chgData name="BYRNE, Mandy" userId="6be0712a-e9f9-4aff-a704-224fe206fc87" providerId="ADAL" clId="{6E51E436-B696-44E4-869F-24EA6DD32383}" dt="2024-03-14T02:27:32.754" v="556" actId="1076"/>
        <pc:sldMkLst>
          <pc:docMk/>
          <pc:sldMk cId="3035387387" sldId="290"/>
        </pc:sldMkLst>
        <pc:spChg chg="add mod ord">
          <ac:chgData name="BYRNE, Mandy" userId="6be0712a-e9f9-4aff-a704-224fe206fc87" providerId="ADAL" clId="{6E51E436-B696-44E4-869F-24EA6DD32383}" dt="2024-03-14T02:27:23.897" v="554"/>
          <ac:spMkLst>
            <pc:docMk/>
            <pc:sldMk cId="3035387387" sldId="290"/>
            <ac:spMk id="3" creationId="{E048D4B8-0B58-1A3B-68A7-554D038581FE}"/>
          </ac:spMkLst>
        </pc:spChg>
        <pc:graphicFrameChg chg="mod">
          <ac:chgData name="BYRNE, Mandy" userId="6be0712a-e9f9-4aff-a704-224fe206fc87" providerId="ADAL" clId="{6E51E436-B696-44E4-869F-24EA6DD32383}" dt="2024-03-14T02:27:32.754" v="556" actId="1076"/>
          <ac:graphicFrameMkLst>
            <pc:docMk/>
            <pc:sldMk cId="3035387387" sldId="290"/>
            <ac:graphicFrameMk id="2" creationId="{FEB1B064-892B-4EEE-AF95-5E890123C149}"/>
          </ac:graphicFrameMkLst>
        </pc:graphicFrameChg>
      </pc:sldChg>
      <pc:sldChg chg="addSp delSp modSp new mod modNotesTx">
        <pc:chgData name="BYRNE, Mandy" userId="6be0712a-e9f9-4aff-a704-224fe206fc87" providerId="ADAL" clId="{6E51E436-B696-44E4-869F-24EA6DD32383}" dt="2024-03-14T02:35:28.982" v="583" actId="255"/>
        <pc:sldMkLst>
          <pc:docMk/>
          <pc:sldMk cId="2911009520" sldId="291"/>
        </pc:sldMkLst>
        <pc:spChg chg="mod">
          <ac:chgData name="BYRNE, Mandy" userId="6be0712a-e9f9-4aff-a704-224fe206fc87" providerId="ADAL" clId="{6E51E436-B696-44E4-869F-24EA6DD32383}" dt="2024-03-14T02:31:25.228" v="562" actId="1076"/>
          <ac:spMkLst>
            <pc:docMk/>
            <pc:sldMk cId="2911009520" sldId="291"/>
            <ac:spMk id="2" creationId="{DED570CB-1B89-FAB5-48AC-6094205027F6}"/>
          </ac:spMkLst>
        </pc:spChg>
        <pc:spChg chg="add del">
          <ac:chgData name="BYRNE, Mandy" userId="6be0712a-e9f9-4aff-a704-224fe206fc87" providerId="ADAL" clId="{6E51E436-B696-44E4-869F-24EA6DD32383}" dt="2024-03-14T02:34:15.357" v="572" actId="22"/>
          <ac:spMkLst>
            <pc:docMk/>
            <pc:sldMk cId="2911009520" sldId="291"/>
            <ac:spMk id="6" creationId="{B53F1896-DF8A-66A5-5E60-69DB83DC06CC}"/>
          </ac:spMkLst>
        </pc:spChg>
        <pc:spChg chg="add mod">
          <ac:chgData name="BYRNE, Mandy" userId="6be0712a-e9f9-4aff-a704-224fe206fc87" providerId="ADAL" clId="{6E51E436-B696-44E4-869F-24EA6DD32383}" dt="2024-03-14T02:35:28.982" v="583" actId="255"/>
          <ac:spMkLst>
            <pc:docMk/>
            <pc:sldMk cId="2911009520" sldId="291"/>
            <ac:spMk id="10" creationId="{BC151FCC-A71F-58F7-FABF-909ACBA6E021}"/>
          </ac:spMkLst>
        </pc:spChg>
        <pc:graphicFrameChg chg="del mod">
          <ac:chgData name="BYRNE, Mandy" userId="6be0712a-e9f9-4aff-a704-224fe206fc87" providerId="ADAL" clId="{6E51E436-B696-44E4-869F-24EA6DD32383}" dt="2024-03-14T02:33:38.605" v="568" actId="478"/>
          <ac:graphicFrameMkLst>
            <pc:docMk/>
            <pc:sldMk cId="2911009520" sldId="291"/>
            <ac:graphicFrameMk id="3" creationId="{6A37F997-75C1-E62B-1D09-B3DF9060F91B}"/>
          </ac:graphicFrameMkLst>
        </pc:graphicFrameChg>
        <pc:graphicFrameChg chg="add mod modGraphic">
          <ac:chgData name="BYRNE, Mandy" userId="6be0712a-e9f9-4aff-a704-224fe206fc87" providerId="ADAL" clId="{6E51E436-B696-44E4-869F-24EA6DD32383}" dt="2024-03-14T02:35:04.310" v="579" actId="14100"/>
          <ac:graphicFrameMkLst>
            <pc:docMk/>
            <pc:sldMk cId="2911009520" sldId="291"/>
            <ac:graphicFrameMk id="8" creationId="{3B2ABC87-ED0E-C60A-E275-2C0F3F1C826A}"/>
          </ac:graphicFrameMkLst>
        </pc:graphicFrameChg>
        <pc:picChg chg="del mod">
          <ac:chgData name="BYRNE, Mandy" userId="6be0712a-e9f9-4aff-a704-224fe206fc87" providerId="ADAL" clId="{6E51E436-B696-44E4-869F-24EA6DD32383}" dt="2024-03-14T02:33:59.727" v="570" actId="478"/>
          <ac:picMkLst>
            <pc:docMk/>
            <pc:sldMk cId="2911009520" sldId="291"/>
            <ac:picMk id="4" creationId="{9513A065-6A2F-8AE3-72FE-E6E1C151619A}"/>
          </ac:picMkLst>
        </pc:picChg>
        <pc:picChg chg="del mod">
          <ac:chgData name="BYRNE, Mandy" userId="6be0712a-e9f9-4aff-a704-224fe206fc87" providerId="ADAL" clId="{6E51E436-B696-44E4-869F-24EA6DD32383}" dt="2024-03-14T02:34:31.564" v="575" actId="478"/>
          <ac:picMkLst>
            <pc:docMk/>
            <pc:sldMk cId="2911009520" sldId="291"/>
            <ac:picMk id="7" creationId="{55A2E9B9-A6F3-0349-2E4D-6012F0BB8B06}"/>
          </ac:picMkLst>
        </pc:picChg>
      </pc:sldChg>
      <pc:sldChg chg="modSp new mod ord">
        <pc:chgData name="BYRNE, Mandy" userId="6be0712a-e9f9-4aff-a704-224fe206fc87" providerId="ADAL" clId="{6E51E436-B696-44E4-869F-24EA6DD32383}" dt="2024-03-14T05:32:46.247" v="599"/>
        <pc:sldMkLst>
          <pc:docMk/>
          <pc:sldMk cId="175860186" sldId="292"/>
        </pc:sldMkLst>
        <pc:spChg chg="mod">
          <ac:chgData name="BYRNE, Mandy" userId="6be0712a-e9f9-4aff-a704-224fe206fc87" providerId="ADAL" clId="{6E51E436-B696-44E4-869F-24EA6DD32383}" dt="2024-03-14T02:36:10.417" v="594" actId="20577"/>
          <ac:spMkLst>
            <pc:docMk/>
            <pc:sldMk cId="175860186" sldId="292"/>
            <ac:spMk id="2" creationId="{6EACF7B7-63FB-C3F0-8049-5926AF0AFAA3}"/>
          </ac:spMkLst>
        </pc:spChg>
      </pc:sldChg>
      <pc:sldChg chg="addSp modSp new mod ord modNotesTx">
        <pc:chgData name="BYRNE, Mandy" userId="6be0712a-e9f9-4aff-a704-224fe206fc87" providerId="ADAL" clId="{6E51E436-B696-44E4-869F-24EA6DD32383}" dt="2024-03-14T05:37:07.546" v="645" actId="14734"/>
        <pc:sldMkLst>
          <pc:docMk/>
          <pc:sldMk cId="3223099430" sldId="293"/>
        </pc:sldMkLst>
        <pc:spChg chg="mod">
          <ac:chgData name="BYRNE, Mandy" userId="6be0712a-e9f9-4aff-a704-224fe206fc87" providerId="ADAL" clId="{6E51E436-B696-44E4-869F-24EA6DD32383}" dt="2024-03-14T05:33:06.510" v="604"/>
          <ac:spMkLst>
            <pc:docMk/>
            <pc:sldMk cId="3223099430" sldId="293"/>
            <ac:spMk id="2" creationId="{51614646-0D1D-BEDD-D2CE-49C98DDE27D3}"/>
          </ac:spMkLst>
        </pc:spChg>
        <pc:graphicFrameChg chg="add mod modGraphic">
          <ac:chgData name="BYRNE, Mandy" userId="6be0712a-e9f9-4aff-a704-224fe206fc87" providerId="ADAL" clId="{6E51E436-B696-44E4-869F-24EA6DD32383}" dt="2024-03-14T05:37:07.546" v="645" actId="14734"/>
          <ac:graphicFrameMkLst>
            <pc:docMk/>
            <pc:sldMk cId="3223099430" sldId="293"/>
            <ac:graphicFrameMk id="3" creationId="{BBE9C24A-F4D3-5FF4-145F-26ED0A91DBF8}"/>
          </ac:graphicFrameMkLst>
        </pc:graphicFrameChg>
      </pc:sldChg>
      <pc:sldChg chg="modSp new mod ord">
        <pc:chgData name="BYRNE, Mandy" userId="6be0712a-e9f9-4aff-a704-224fe206fc87" providerId="ADAL" clId="{6E51E436-B696-44E4-869F-24EA6DD32383}" dt="2024-03-14T05:37:23.381" v="649"/>
        <pc:sldMkLst>
          <pc:docMk/>
          <pc:sldMk cId="2059720939" sldId="294"/>
        </pc:sldMkLst>
        <pc:spChg chg="mod">
          <ac:chgData name="BYRNE, Mandy" userId="6be0712a-e9f9-4aff-a704-224fe206fc87" providerId="ADAL" clId="{6E51E436-B696-44E4-869F-24EA6DD32383}" dt="2024-03-14T05:34:28.114" v="621" actId="20577"/>
          <ac:spMkLst>
            <pc:docMk/>
            <pc:sldMk cId="2059720939" sldId="294"/>
            <ac:spMk id="2" creationId="{24276FBC-1E5B-EA3D-05B9-3BC20CAF1DA9}"/>
          </ac:spMkLst>
        </pc:spChg>
      </pc:sldChg>
      <pc:sldChg chg="addSp modSp new mod ord modNotesTx">
        <pc:chgData name="BYRNE, Mandy" userId="6be0712a-e9f9-4aff-a704-224fe206fc87" providerId="ADAL" clId="{6E51E436-B696-44E4-869F-24EA6DD32383}" dt="2024-03-14T05:36:19.368" v="641" actId="114"/>
        <pc:sldMkLst>
          <pc:docMk/>
          <pc:sldMk cId="3320180700" sldId="295"/>
        </pc:sldMkLst>
        <pc:spChg chg="mod">
          <ac:chgData name="BYRNE, Mandy" userId="6be0712a-e9f9-4aff-a704-224fe206fc87" providerId="ADAL" clId="{6E51E436-B696-44E4-869F-24EA6DD32383}" dt="2024-03-14T05:36:14.236" v="639"/>
          <ac:spMkLst>
            <pc:docMk/>
            <pc:sldMk cId="3320180700" sldId="295"/>
            <ac:spMk id="2" creationId="{8DCBEDAC-116E-8809-011E-5B2CBAD6E0DF}"/>
          </ac:spMkLst>
        </pc:spChg>
        <pc:graphicFrameChg chg="add mod modGraphic">
          <ac:chgData name="BYRNE, Mandy" userId="6be0712a-e9f9-4aff-a704-224fe206fc87" providerId="ADAL" clId="{6E51E436-B696-44E4-869F-24EA6DD32383}" dt="2024-03-14T05:35:51.595" v="636" actId="20577"/>
          <ac:graphicFrameMkLst>
            <pc:docMk/>
            <pc:sldMk cId="3320180700" sldId="295"/>
            <ac:graphicFrameMk id="3" creationId="{3636E743-944A-1248-A2D0-2DFB1CA030A0}"/>
          </ac:graphicFrameMkLst>
        </pc:graphicFrameChg>
      </pc:sldChg>
      <pc:sldChg chg="addSp modSp new mod ord modNotesTx">
        <pc:chgData name="BYRNE, Mandy" userId="6be0712a-e9f9-4aff-a704-224fe206fc87" providerId="ADAL" clId="{6E51E436-B696-44E4-869F-24EA6DD32383}" dt="2024-03-14T05:39:56.318" v="665" actId="255"/>
        <pc:sldMkLst>
          <pc:docMk/>
          <pc:sldMk cId="2822517528" sldId="296"/>
        </pc:sldMkLst>
        <pc:spChg chg="mod">
          <ac:chgData name="BYRNE, Mandy" userId="6be0712a-e9f9-4aff-a704-224fe206fc87" providerId="ADAL" clId="{6E51E436-B696-44E4-869F-24EA6DD32383}" dt="2024-03-14T05:39:09.396" v="658"/>
          <ac:spMkLst>
            <pc:docMk/>
            <pc:sldMk cId="2822517528" sldId="296"/>
            <ac:spMk id="2" creationId="{9BAA872D-9475-A7D1-BD91-7E9D7A8B8ECB}"/>
          </ac:spMkLst>
        </pc:spChg>
        <pc:graphicFrameChg chg="add mod modGraphic">
          <ac:chgData name="BYRNE, Mandy" userId="6be0712a-e9f9-4aff-a704-224fe206fc87" providerId="ADAL" clId="{6E51E436-B696-44E4-869F-24EA6DD32383}" dt="2024-03-14T05:39:56.318" v="665" actId="255"/>
          <ac:graphicFrameMkLst>
            <pc:docMk/>
            <pc:sldMk cId="2822517528" sldId="296"/>
            <ac:graphicFrameMk id="3" creationId="{F25E30E2-F90E-E80E-7308-C83685BB7A57}"/>
          </ac:graphicFrameMkLst>
        </pc:graphicFrameChg>
      </pc:sldChg>
      <pc:sldChg chg="addSp modSp new mod modNotesTx">
        <pc:chgData name="BYRNE, Mandy" userId="6be0712a-e9f9-4aff-a704-224fe206fc87" providerId="ADAL" clId="{6E51E436-B696-44E4-869F-24EA6DD32383}" dt="2024-03-14T05:41:48.336" v="678" actId="1076"/>
        <pc:sldMkLst>
          <pc:docMk/>
          <pc:sldMk cId="1106403893" sldId="297"/>
        </pc:sldMkLst>
        <pc:spChg chg="mod">
          <ac:chgData name="BYRNE, Mandy" userId="6be0712a-e9f9-4aff-a704-224fe206fc87" providerId="ADAL" clId="{6E51E436-B696-44E4-869F-24EA6DD32383}" dt="2024-03-14T05:40:43.644" v="669"/>
          <ac:spMkLst>
            <pc:docMk/>
            <pc:sldMk cId="1106403893" sldId="297"/>
            <ac:spMk id="2" creationId="{8B32DB59-2A4F-6A1C-6B59-8703850A771C}"/>
          </ac:spMkLst>
        </pc:spChg>
        <pc:graphicFrameChg chg="add mod modGraphic">
          <ac:chgData name="BYRNE, Mandy" userId="6be0712a-e9f9-4aff-a704-224fe206fc87" providerId="ADAL" clId="{6E51E436-B696-44E4-869F-24EA6DD32383}" dt="2024-03-14T05:41:48.336" v="678" actId="1076"/>
          <ac:graphicFrameMkLst>
            <pc:docMk/>
            <pc:sldMk cId="1106403893" sldId="297"/>
            <ac:graphicFrameMk id="3" creationId="{B24ED243-7D5B-D627-A87E-E11F233638C6}"/>
          </ac:graphicFrameMkLst>
        </pc:graphicFrameChg>
      </pc:sldChg>
      <pc:sldMasterChg chg="modSp modSldLayout">
        <pc:chgData name="BYRNE, Mandy" userId="6be0712a-e9f9-4aff-a704-224fe206fc87" providerId="ADAL" clId="{6E51E436-B696-44E4-869F-24EA6DD32383}" dt="2024-03-13T03:25:09.231" v="88"/>
        <pc:sldMasterMkLst>
          <pc:docMk/>
          <pc:sldMasterMk cId="804240072" sldId="2147483648"/>
        </pc:sldMasterMkLst>
        <pc:spChg chg="mod">
          <ac:chgData name="BYRNE, Mandy" userId="6be0712a-e9f9-4aff-a704-224fe206fc87" providerId="ADAL" clId="{6E51E436-B696-44E4-869F-24EA6DD32383}" dt="2024-03-13T03:25:09.231" v="88"/>
          <ac:spMkLst>
            <pc:docMk/>
            <pc:sldMasterMk cId="804240072" sldId="2147483648"/>
            <ac:spMk id="2" creationId="{CE511ECD-6B3A-43FB-2CA4-8FA0A6E9EB8D}"/>
          </ac:spMkLst>
        </pc:spChg>
        <pc:spChg chg="mod">
          <ac:chgData name="BYRNE, Mandy" userId="6be0712a-e9f9-4aff-a704-224fe206fc87" providerId="ADAL" clId="{6E51E436-B696-44E4-869F-24EA6DD32383}" dt="2024-03-13T03:25:09.231" v="88"/>
          <ac:spMkLst>
            <pc:docMk/>
            <pc:sldMasterMk cId="804240072" sldId="2147483648"/>
            <ac:spMk id="3" creationId="{BF1213C9-71AB-1192-EA82-2DA111832F4B}"/>
          </ac:spMkLst>
        </pc:spChg>
        <pc:spChg chg="mod">
          <ac:chgData name="BYRNE, Mandy" userId="6be0712a-e9f9-4aff-a704-224fe206fc87" providerId="ADAL" clId="{6E51E436-B696-44E4-869F-24EA6DD32383}" dt="2024-03-13T03:25:09.231" v="88"/>
          <ac:spMkLst>
            <pc:docMk/>
            <pc:sldMasterMk cId="804240072" sldId="2147483648"/>
            <ac:spMk id="4" creationId="{A3C36F4E-677D-1DAE-2984-11EABDDEB445}"/>
          </ac:spMkLst>
        </pc:spChg>
        <pc:spChg chg="mod">
          <ac:chgData name="BYRNE, Mandy" userId="6be0712a-e9f9-4aff-a704-224fe206fc87" providerId="ADAL" clId="{6E51E436-B696-44E4-869F-24EA6DD32383}" dt="2024-03-13T03:25:09.231" v="88"/>
          <ac:spMkLst>
            <pc:docMk/>
            <pc:sldMasterMk cId="804240072" sldId="2147483648"/>
            <ac:spMk id="5" creationId="{13EA395F-1715-5D70-A220-1B39A7F9B1CA}"/>
          </ac:spMkLst>
        </pc:spChg>
        <pc:spChg chg="mod">
          <ac:chgData name="BYRNE, Mandy" userId="6be0712a-e9f9-4aff-a704-224fe206fc87" providerId="ADAL" clId="{6E51E436-B696-44E4-869F-24EA6DD32383}" dt="2024-03-13T03:25:09.231" v="88"/>
          <ac:spMkLst>
            <pc:docMk/>
            <pc:sldMasterMk cId="804240072" sldId="2147483648"/>
            <ac:spMk id="6" creationId="{44B9F2DE-A72A-F7BF-052F-7E1CD8534439}"/>
          </ac:spMkLst>
        </pc:spChg>
        <pc:sldLayoutChg chg="addSp delSp modSp mod">
          <pc:chgData name="BYRNE, Mandy" userId="6be0712a-e9f9-4aff-a704-224fe206fc87" providerId="ADAL" clId="{6E51E436-B696-44E4-869F-24EA6DD32383}" dt="2024-03-13T03:25:09.231" v="88"/>
          <pc:sldLayoutMkLst>
            <pc:docMk/>
            <pc:sldMasterMk cId="804240072" sldId="2147483648"/>
            <pc:sldLayoutMk cId="524504546" sldId="2147483649"/>
          </pc:sldLayoutMkLst>
          <pc:spChg chg="mod">
            <ac:chgData name="BYRNE, Mandy" userId="6be0712a-e9f9-4aff-a704-224fe206fc87" providerId="ADAL" clId="{6E51E436-B696-44E4-869F-24EA6DD32383}" dt="2024-03-13T03:25:09.231" v="88"/>
            <ac:spMkLst>
              <pc:docMk/>
              <pc:sldMasterMk cId="804240072" sldId="2147483648"/>
              <pc:sldLayoutMk cId="524504546" sldId="2147483649"/>
              <ac:spMk id="2" creationId="{1402D183-AF19-5574-9218-79259D18A421}"/>
            </ac:spMkLst>
          </pc:spChg>
          <pc:spChg chg="mod">
            <ac:chgData name="BYRNE, Mandy" userId="6be0712a-e9f9-4aff-a704-224fe206fc87" providerId="ADAL" clId="{6E51E436-B696-44E4-869F-24EA6DD32383}" dt="2024-03-13T03:25:09.231" v="88"/>
            <ac:spMkLst>
              <pc:docMk/>
              <pc:sldMasterMk cId="804240072" sldId="2147483648"/>
              <pc:sldLayoutMk cId="524504546" sldId="2147483649"/>
              <ac:spMk id="3" creationId="{06605B81-0537-2EAA-5D20-9E39DC102428}"/>
            </ac:spMkLst>
          </pc:spChg>
          <pc:spChg chg="del">
            <ac:chgData name="BYRNE, Mandy" userId="6be0712a-e9f9-4aff-a704-224fe206fc87" providerId="ADAL" clId="{6E51E436-B696-44E4-869F-24EA6DD32383}" dt="2024-03-13T03:09:26.129" v="19" actId="478"/>
            <ac:spMkLst>
              <pc:docMk/>
              <pc:sldMasterMk cId="804240072" sldId="2147483648"/>
              <pc:sldLayoutMk cId="524504546" sldId="2147483649"/>
              <ac:spMk id="4" creationId="{13C0C890-F447-CFA7-AB41-83DA25263E69}"/>
            </ac:spMkLst>
          </pc:spChg>
          <pc:spChg chg="del mod">
            <ac:chgData name="BYRNE, Mandy" userId="6be0712a-e9f9-4aff-a704-224fe206fc87" providerId="ADAL" clId="{6E51E436-B696-44E4-869F-24EA6DD32383}" dt="2024-03-13T03:09:52.945" v="23" actId="478"/>
            <ac:spMkLst>
              <pc:docMk/>
              <pc:sldMasterMk cId="804240072" sldId="2147483648"/>
              <pc:sldLayoutMk cId="524504546" sldId="2147483649"/>
              <ac:spMk id="5" creationId="{D3B5AF60-59A9-841F-E514-B092170AEBAA}"/>
            </ac:spMkLst>
          </pc:spChg>
          <pc:spChg chg="del">
            <ac:chgData name="BYRNE, Mandy" userId="6be0712a-e9f9-4aff-a704-224fe206fc87" providerId="ADAL" clId="{6E51E436-B696-44E4-869F-24EA6DD32383}" dt="2024-03-13T03:09:27.881" v="20" actId="478"/>
            <ac:spMkLst>
              <pc:docMk/>
              <pc:sldMasterMk cId="804240072" sldId="2147483648"/>
              <pc:sldLayoutMk cId="524504546" sldId="2147483649"/>
              <ac:spMk id="6" creationId="{E36B8D88-EFE2-EEAC-7A74-430C8A66FB3C}"/>
            </ac:spMkLst>
          </pc:spChg>
          <pc:spChg chg="add mod">
            <ac:chgData name="BYRNE, Mandy" userId="6be0712a-e9f9-4aff-a704-224fe206fc87" providerId="ADAL" clId="{6E51E436-B696-44E4-869F-24EA6DD32383}" dt="2024-03-13T03:25:09.231" v="88"/>
            <ac:spMkLst>
              <pc:docMk/>
              <pc:sldMasterMk cId="804240072" sldId="2147483648"/>
              <pc:sldLayoutMk cId="524504546" sldId="2147483649"/>
              <ac:spMk id="7" creationId="{BE95600D-29C3-80C6-2696-A850ED3F80A2}"/>
            </ac:spMkLst>
          </pc:spChg>
          <pc:picChg chg="add mod">
            <ac:chgData name="BYRNE, Mandy" userId="6be0712a-e9f9-4aff-a704-224fe206fc87" providerId="ADAL" clId="{6E51E436-B696-44E4-869F-24EA6DD32383}" dt="2024-03-13T03:25:09.231" v="88"/>
            <ac:picMkLst>
              <pc:docMk/>
              <pc:sldMasterMk cId="804240072" sldId="2147483648"/>
              <pc:sldLayoutMk cId="524504546" sldId="2147483649"/>
              <ac:picMk id="8" creationId="{E6D2AF8E-2E5A-40A0-59F0-3204DEEF3D81}"/>
            </ac:picMkLst>
          </pc:picChg>
        </pc:sldLayoutChg>
        <pc:sldLayoutChg chg="addSp delSp modSp mod">
          <pc:chgData name="BYRNE, Mandy" userId="6be0712a-e9f9-4aff-a704-224fe206fc87" providerId="ADAL" clId="{6E51E436-B696-44E4-869F-24EA6DD32383}" dt="2024-03-13T03:25:09.231" v="88"/>
          <pc:sldLayoutMkLst>
            <pc:docMk/>
            <pc:sldMasterMk cId="804240072" sldId="2147483648"/>
            <pc:sldLayoutMk cId="427880161" sldId="2147483651"/>
          </pc:sldLayoutMkLst>
          <pc:spChg chg="mod">
            <ac:chgData name="BYRNE, Mandy" userId="6be0712a-e9f9-4aff-a704-224fe206fc87" providerId="ADAL" clId="{6E51E436-B696-44E4-869F-24EA6DD32383}" dt="2024-03-13T03:25:09.231" v="88"/>
            <ac:spMkLst>
              <pc:docMk/>
              <pc:sldMasterMk cId="804240072" sldId="2147483648"/>
              <pc:sldLayoutMk cId="427880161" sldId="2147483651"/>
              <ac:spMk id="2" creationId="{196B7C6B-6ED4-629C-889C-2DD821AC8592}"/>
            </ac:spMkLst>
          </pc:spChg>
          <pc:spChg chg="mod">
            <ac:chgData name="BYRNE, Mandy" userId="6be0712a-e9f9-4aff-a704-224fe206fc87" providerId="ADAL" clId="{6E51E436-B696-44E4-869F-24EA6DD32383}" dt="2024-03-13T03:25:09.231" v="88"/>
            <ac:spMkLst>
              <pc:docMk/>
              <pc:sldMasterMk cId="804240072" sldId="2147483648"/>
              <pc:sldLayoutMk cId="427880161" sldId="2147483651"/>
              <ac:spMk id="3" creationId="{8BE5F867-DB57-1377-BAF1-D65534674C32}"/>
            </ac:spMkLst>
          </pc:spChg>
          <pc:spChg chg="del">
            <ac:chgData name="BYRNE, Mandy" userId="6be0712a-e9f9-4aff-a704-224fe206fc87" providerId="ADAL" clId="{6E51E436-B696-44E4-869F-24EA6DD32383}" dt="2024-03-13T03:03:27.332" v="2" actId="478"/>
            <ac:spMkLst>
              <pc:docMk/>
              <pc:sldMasterMk cId="804240072" sldId="2147483648"/>
              <pc:sldLayoutMk cId="427880161" sldId="2147483651"/>
              <ac:spMk id="4" creationId="{17096797-6CFF-94BB-4482-0CDCA7CE767B}"/>
            </ac:spMkLst>
          </pc:spChg>
          <pc:spChg chg="del">
            <ac:chgData name="BYRNE, Mandy" userId="6be0712a-e9f9-4aff-a704-224fe206fc87" providerId="ADAL" clId="{6E51E436-B696-44E4-869F-24EA6DD32383}" dt="2024-03-13T03:04:07.761" v="6" actId="478"/>
            <ac:spMkLst>
              <pc:docMk/>
              <pc:sldMasterMk cId="804240072" sldId="2147483648"/>
              <pc:sldLayoutMk cId="427880161" sldId="2147483651"/>
              <ac:spMk id="6" creationId="{3C84C188-D18B-C2F3-799F-6F6182DF3944}"/>
            </ac:spMkLst>
          </pc:spChg>
          <pc:spChg chg="add del mod">
            <ac:chgData name="BYRNE, Mandy" userId="6be0712a-e9f9-4aff-a704-224fe206fc87" providerId="ADAL" clId="{6E51E436-B696-44E4-869F-24EA6DD32383}" dt="2024-03-13T03:23:12.053" v="80" actId="478"/>
            <ac:spMkLst>
              <pc:docMk/>
              <pc:sldMasterMk cId="804240072" sldId="2147483648"/>
              <pc:sldLayoutMk cId="427880161" sldId="2147483651"/>
              <ac:spMk id="10" creationId="{A86D62D6-13F7-66D2-4DD2-9B2854EE6A22}"/>
            </ac:spMkLst>
          </pc:spChg>
          <pc:picChg chg="add del mod">
            <ac:chgData name="BYRNE, Mandy" userId="6be0712a-e9f9-4aff-a704-224fe206fc87" providerId="ADAL" clId="{6E51E436-B696-44E4-869F-24EA6DD32383}" dt="2024-03-13T03:03:37.988" v="3" actId="21"/>
            <ac:picMkLst>
              <pc:docMk/>
              <pc:sldMasterMk cId="804240072" sldId="2147483648"/>
              <pc:sldLayoutMk cId="427880161" sldId="2147483651"/>
              <ac:picMk id="7" creationId="{121909B1-E2DC-8AA6-6495-270BDA02A9D5}"/>
            </ac:picMkLst>
          </pc:picChg>
          <pc:picChg chg="add del mod">
            <ac:chgData name="BYRNE, Mandy" userId="6be0712a-e9f9-4aff-a704-224fe206fc87" providerId="ADAL" clId="{6E51E436-B696-44E4-869F-24EA6DD32383}" dt="2024-03-13T03:23:07.390" v="78" actId="478"/>
            <ac:picMkLst>
              <pc:docMk/>
              <pc:sldMasterMk cId="804240072" sldId="2147483648"/>
              <pc:sldLayoutMk cId="427880161" sldId="2147483651"/>
              <ac:picMk id="8" creationId="{121909B1-E2DC-8AA6-6495-270BDA02A9D5}"/>
            </ac:picMkLst>
          </pc:picChg>
          <pc:picChg chg="add del mod">
            <ac:chgData name="BYRNE, Mandy" userId="6be0712a-e9f9-4aff-a704-224fe206fc87" providerId="ADAL" clId="{6E51E436-B696-44E4-869F-24EA6DD32383}" dt="2024-03-13T03:04:11.929" v="9" actId="478"/>
            <ac:picMkLst>
              <pc:docMk/>
              <pc:sldMasterMk cId="804240072" sldId="2147483648"/>
              <pc:sldLayoutMk cId="427880161" sldId="2147483651"/>
              <ac:picMk id="9" creationId="{49E14078-D816-497E-F60F-02E193495EE6}"/>
            </ac:picMkLst>
          </pc:picChg>
        </pc:sldLayoutChg>
        <pc:sldLayoutChg chg="modSp">
          <pc:chgData name="BYRNE, Mandy" userId="6be0712a-e9f9-4aff-a704-224fe206fc87" providerId="ADAL" clId="{6E51E436-B696-44E4-869F-24EA6DD32383}" dt="2024-03-13T03:25:09.231" v="88"/>
          <pc:sldLayoutMkLst>
            <pc:docMk/>
            <pc:sldMasterMk cId="804240072" sldId="2147483648"/>
            <pc:sldLayoutMk cId="921942951" sldId="2147483652"/>
          </pc:sldLayoutMkLst>
          <pc:spChg chg="mod">
            <ac:chgData name="BYRNE, Mandy" userId="6be0712a-e9f9-4aff-a704-224fe206fc87" providerId="ADAL" clId="{6E51E436-B696-44E4-869F-24EA6DD32383}" dt="2024-03-13T03:25:09.231" v="88"/>
            <ac:spMkLst>
              <pc:docMk/>
              <pc:sldMasterMk cId="804240072" sldId="2147483648"/>
              <pc:sldLayoutMk cId="921942951" sldId="2147483652"/>
              <ac:spMk id="3" creationId="{CDD984C8-1858-CE67-D2B4-6DDE5ECD80DB}"/>
            </ac:spMkLst>
          </pc:spChg>
          <pc:spChg chg="mod">
            <ac:chgData name="BYRNE, Mandy" userId="6be0712a-e9f9-4aff-a704-224fe206fc87" providerId="ADAL" clId="{6E51E436-B696-44E4-869F-24EA6DD32383}" dt="2024-03-13T03:25:09.231" v="88"/>
            <ac:spMkLst>
              <pc:docMk/>
              <pc:sldMasterMk cId="804240072" sldId="2147483648"/>
              <pc:sldLayoutMk cId="921942951" sldId="2147483652"/>
              <ac:spMk id="4" creationId="{B43979C4-F026-7792-8E48-AC7A902629BF}"/>
            </ac:spMkLst>
          </pc:spChg>
        </pc:sldLayoutChg>
        <pc:sldLayoutChg chg="modSp">
          <pc:chgData name="BYRNE, Mandy" userId="6be0712a-e9f9-4aff-a704-224fe206fc87" providerId="ADAL" clId="{6E51E436-B696-44E4-869F-24EA6DD32383}" dt="2024-03-13T03:25:09.231" v="88"/>
          <pc:sldLayoutMkLst>
            <pc:docMk/>
            <pc:sldMasterMk cId="804240072" sldId="2147483648"/>
            <pc:sldLayoutMk cId="665270442" sldId="2147483653"/>
          </pc:sldLayoutMkLst>
          <pc:spChg chg="mod">
            <ac:chgData name="BYRNE, Mandy" userId="6be0712a-e9f9-4aff-a704-224fe206fc87" providerId="ADAL" clId="{6E51E436-B696-44E4-869F-24EA6DD32383}" dt="2024-03-13T03:25:09.231" v="88"/>
            <ac:spMkLst>
              <pc:docMk/>
              <pc:sldMasterMk cId="804240072" sldId="2147483648"/>
              <pc:sldLayoutMk cId="665270442" sldId="2147483653"/>
              <ac:spMk id="2" creationId="{A3F6D291-8D05-A2F6-59EE-56EA9151A3DC}"/>
            </ac:spMkLst>
          </pc:spChg>
          <pc:spChg chg="mod">
            <ac:chgData name="BYRNE, Mandy" userId="6be0712a-e9f9-4aff-a704-224fe206fc87" providerId="ADAL" clId="{6E51E436-B696-44E4-869F-24EA6DD32383}" dt="2024-03-13T03:25:09.231" v="88"/>
            <ac:spMkLst>
              <pc:docMk/>
              <pc:sldMasterMk cId="804240072" sldId="2147483648"/>
              <pc:sldLayoutMk cId="665270442" sldId="2147483653"/>
              <ac:spMk id="3" creationId="{547C583F-CAB1-E086-EE53-5B0FF0F82A4D}"/>
            </ac:spMkLst>
          </pc:spChg>
          <pc:spChg chg="mod">
            <ac:chgData name="BYRNE, Mandy" userId="6be0712a-e9f9-4aff-a704-224fe206fc87" providerId="ADAL" clId="{6E51E436-B696-44E4-869F-24EA6DD32383}" dt="2024-03-13T03:25:09.231" v="88"/>
            <ac:spMkLst>
              <pc:docMk/>
              <pc:sldMasterMk cId="804240072" sldId="2147483648"/>
              <pc:sldLayoutMk cId="665270442" sldId="2147483653"/>
              <ac:spMk id="4" creationId="{F5B7D7DE-79B0-15DD-3B8D-BB2343B85C55}"/>
            </ac:spMkLst>
          </pc:spChg>
          <pc:spChg chg="mod">
            <ac:chgData name="BYRNE, Mandy" userId="6be0712a-e9f9-4aff-a704-224fe206fc87" providerId="ADAL" clId="{6E51E436-B696-44E4-869F-24EA6DD32383}" dt="2024-03-13T03:25:09.231" v="88"/>
            <ac:spMkLst>
              <pc:docMk/>
              <pc:sldMasterMk cId="804240072" sldId="2147483648"/>
              <pc:sldLayoutMk cId="665270442" sldId="2147483653"/>
              <ac:spMk id="5" creationId="{43E362F0-5AB1-F8A2-3184-B384C9FA7F48}"/>
            </ac:spMkLst>
          </pc:spChg>
          <pc:spChg chg="mod">
            <ac:chgData name="BYRNE, Mandy" userId="6be0712a-e9f9-4aff-a704-224fe206fc87" providerId="ADAL" clId="{6E51E436-B696-44E4-869F-24EA6DD32383}" dt="2024-03-13T03:25:09.231" v="88"/>
            <ac:spMkLst>
              <pc:docMk/>
              <pc:sldMasterMk cId="804240072" sldId="2147483648"/>
              <pc:sldLayoutMk cId="665270442" sldId="2147483653"/>
              <ac:spMk id="6" creationId="{E2E4DE98-1063-40F5-470D-7FD8CB0E288D}"/>
            </ac:spMkLst>
          </pc:spChg>
        </pc:sldLayoutChg>
        <pc:sldLayoutChg chg="addSp delSp modSp mod">
          <pc:chgData name="BYRNE, Mandy" userId="6be0712a-e9f9-4aff-a704-224fe206fc87" providerId="ADAL" clId="{6E51E436-B696-44E4-869F-24EA6DD32383}" dt="2024-03-13T03:25:09.231" v="88"/>
          <pc:sldLayoutMkLst>
            <pc:docMk/>
            <pc:sldMasterMk cId="804240072" sldId="2147483648"/>
            <pc:sldLayoutMk cId="2208232321" sldId="2147483655"/>
          </pc:sldLayoutMkLst>
          <pc:spChg chg="del">
            <ac:chgData name="BYRNE, Mandy" userId="6be0712a-e9f9-4aff-a704-224fe206fc87" providerId="ADAL" clId="{6E51E436-B696-44E4-869F-24EA6DD32383}" dt="2024-03-13T03:15:39.832" v="46" actId="478"/>
            <ac:spMkLst>
              <pc:docMk/>
              <pc:sldMasterMk cId="804240072" sldId="2147483648"/>
              <pc:sldLayoutMk cId="2208232321" sldId="2147483655"/>
              <ac:spMk id="2" creationId="{84090692-BEE2-CFE1-9434-94CE158BD65A}"/>
            </ac:spMkLst>
          </pc:spChg>
          <pc:spChg chg="del">
            <ac:chgData name="BYRNE, Mandy" userId="6be0712a-e9f9-4aff-a704-224fe206fc87" providerId="ADAL" clId="{6E51E436-B696-44E4-869F-24EA6DD32383}" dt="2024-03-13T03:15:41.719" v="47" actId="478"/>
            <ac:spMkLst>
              <pc:docMk/>
              <pc:sldMasterMk cId="804240072" sldId="2147483648"/>
              <pc:sldLayoutMk cId="2208232321" sldId="2147483655"/>
              <ac:spMk id="4" creationId="{C0642FC5-5441-081A-7AE6-8357E1091BD1}"/>
            </ac:spMkLst>
          </pc:spChg>
          <pc:spChg chg="add mod">
            <ac:chgData name="BYRNE, Mandy" userId="6be0712a-e9f9-4aff-a704-224fe206fc87" providerId="ADAL" clId="{6E51E436-B696-44E4-869F-24EA6DD32383}" dt="2024-03-13T03:25:09.231" v="88"/>
            <ac:spMkLst>
              <pc:docMk/>
              <pc:sldMasterMk cId="804240072" sldId="2147483648"/>
              <pc:sldLayoutMk cId="2208232321" sldId="2147483655"/>
              <ac:spMk id="6" creationId="{743FCE38-F8F3-0BD7-F8A3-E73BB69371A7}"/>
            </ac:spMkLst>
          </pc:spChg>
          <pc:spChg chg="add del mod">
            <ac:chgData name="BYRNE, Mandy" userId="6be0712a-e9f9-4aff-a704-224fe206fc87" providerId="ADAL" clId="{6E51E436-B696-44E4-869F-24EA6DD32383}" dt="2024-03-13T03:17:31.732" v="54"/>
            <ac:spMkLst>
              <pc:docMk/>
              <pc:sldMasterMk cId="804240072" sldId="2147483648"/>
              <pc:sldLayoutMk cId="2208232321" sldId="2147483655"/>
              <ac:spMk id="7" creationId="{5A7EEA55-3A91-8571-672F-A3EF8C4634C2}"/>
            </ac:spMkLst>
          </pc:spChg>
          <pc:spChg chg="add del mod">
            <ac:chgData name="BYRNE, Mandy" userId="6be0712a-e9f9-4aff-a704-224fe206fc87" providerId="ADAL" clId="{6E51E436-B696-44E4-869F-24EA6DD32383}" dt="2024-03-13T03:18:07.816" v="58"/>
            <ac:spMkLst>
              <pc:docMk/>
              <pc:sldMasterMk cId="804240072" sldId="2147483648"/>
              <pc:sldLayoutMk cId="2208232321" sldId="2147483655"/>
              <ac:spMk id="8" creationId="{E9845C6A-B505-3DC9-EE74-B17A36E75FF6}"/>
            </ac:spMkLst>
          </pc:spChg>
          <pc:spChg chg="add mod">
            <ac:chgData name="BYRNE, Mandy" userId="6be0712a-e9f9-4aff-a704-224fe206fc87" providerId="ADAL" clId="{6E51E436-B696-44E4-869F-24EA6DD32383}" dt="2024-03-13T03:25:09.231" v="88"/>
            <ac:spMkLst>
              <pc:docMk/>
              <pc:sldMasterMk cId="804240072" sldId="2147483648"/>
              <pc:sldLayoutMk cId="2208232321" sldId="2147483655"/>
              <ac:spMk id="9" creationId="{48F662C9-81D1-9750-9D8F-AEBBEC9D9062}"/>
            </ac:spMkLst>
          </pc:spChg>
          <pc:picChg chg="add mod">
            <ac:chgData name="BYRNE, Mandy" userId="6be0712a-e9f9-4aff-a704-224fe206fc87" providerId="ADAL" clId="{6E51E436-B696-44E4-869F-24EA6DD32383}" dt="2024-03-13T03:25:09.231" v="88"/>
            <ac:picMkLst>
              <pc:docMk/>
              <pc:sldMasterMk cId="804240072" sldId="2147483648"/>
              <pc:sldLayoutMk cId="2208232321" sldId="2147483655"/>
              <ac:picMk id="5" creationId="{8749D961-BAA4-4399-0B0A-179C2D9DDDEE}"/>
            </ac:picMkLst>
          </pc:picChg>
        </pc:sldLayoutChg>
        <pc:sldLayoutChg chg="modSp">
          <pc:chgData name="BYRNE, Mandy" userId="6be0712a-e9f9-4aff-a704-224fe206fc87" providerId="ADAL" clId="{6E51E436-B696-44E4-869F-24EA6DD32383}" dt="2024-03-13T03:25:09.231" v="88"/>
          <pc:sldLayoutMkLst>
            <pc:docMk/>
            <pc:sldMasterMk cId="804240072" sldId="2147483648"/>
            <pc:sldLayoutMk cId="665518438" sldId="2147483656"/>
          </pc:sldLayoutMkLst>
          <pc:spChg chg="mod">
            <ac:chgData name="BYRNE, Mandy" userId="6be0712a-e9f9-4aff-a704-224fe206fc87" providerId="ADAL" clId="{6E51E436-B696-44E4-869F-24EA6DD32383}" dt="2024-03-13T03:25:09.231" v="88"/>
            <ac:spMkLst>
              <pc:docMk/>
              <pc:sldMasterMk cId="804240072" sldId="2147483648"/>
              <pc:sldLayoutMk cId="665518438" sldId="2147483656"/>
              <ac:spMk id="2" creationId="{D06A07D5-DB4F-1B5D-53B2-AD2353357F3D}"/>
            </ac:spMkLst>
          </pc:spChg>
          <pc:spChg chg="mod">
            <ac:chgData name="BYRNE, Mandy" userId="6be0712a-e9f9-4aff-a704-224fe206fc87" providerId="ADAL" clId="{6E51E436-B696-44E4-869F-24EA6DD32383}" dt="2024-03-13T03:25:09.231" v="88"/>
            <ac:spMkLst>
              <pc:docMk/>
              <pc:sldMasterMk cId="804240072" sldId="2147483648"/>
              <pc:sldLayoutMk cId="665518438" sldId="2147483656"/>
              <ac:spMk id="3" creationId="{B8D7689F-A8A6-1447-79EC-59EBDCDFFF9D}"/>
            </ac:spMkLst>
          </pc:spChg>
          <pc:spChg chg="mod">
            <ac:chgData name="BYRNE, Mandy" userId="6be0712a-e9f9-4aff-a704-224fe206fc87" providerId="ADAL" clId="{6E51E436-B696-44E4-869F-24EA6DD32383}" dt="2024-03-13T03:25:09.231" v="88"/>
            <ac:spMkLst>
              <pc:docMk/>
              <pc:sldMasterMk cId="804240072" sldId="2147483648"/>
              <pc:sldLayoutMk cId="665518438" sldId="2147483656"/>
              <ac:spMk id="4" creationId="{8B34A801-E9EC-2457-F871-6B134CD15C66}"/>
            </ac:spMkLst>
          </pc:spChg>
        </pc:sldLayoutChg>
        <pc:sldLayoutChg chg="modSp">
          <pc:chgData name="BYRNE, Mandy" userId="6be0712a-e9f9-4aff-a704-224fe206fc87" providerId="ADAL" clId="{6E51E436-B696-44E4-869F-24EA6DD32383}" dt="2024-03-13T03:25:09.231" v="88"/>
          <pc:sldLayoutMkLst>
            <pc:docMk/>
            <pc:sldMasterMk cId="804240072" sldId="2147483648"/>
            <pc:sldLayoutMk cId="2619416781" sldId="2147483657"/>
          </pc:sldLayoutMkLst>
          <pc:spChg chg="mod">
            <ac:chgData name="BYRNE, Mandy" userId="6be0712a-e9f9-4aff-a704-224fe206fc87" providerId="ADAL" clId="{6E51E436-B696-44E4-869F-24EA6DD32383}" dt="2024-03-13T03:25:09.231" v="88"/>
            <ac:spMkLst>
              <pc:docMk/>
              <pc:sldMasterMk cId="804240072" sldId="2147483648"/>
              <pc:sldLayoutMk cId="2619416781" sldId="2147483657"/>
              <ac:spMk id="2" creationId="{364700A1-4858-44C0-60CC-8C4EB8862743}"/>
            </ac:spMkLst>
          </pc:spChg>
          <pc:spChg chg="mod">
            <ac:chgData name="BYRNE, Mandy" userId="6be0712a-e9f9-4aff-a704-224fe206fc87" providerId="ADAL" clId="{6E51E436-B696-44E4-869F-24EA6DD32383}" dt="2024-03-13T03:25:09.231" v="88"/>
            <ac:spMkLst>
              <pc:docMk/>
              <pc:sldMasterMk cId="804240072" sldId="2147483648"/>
              <pc:sldLayoutMk cId="2619416781" sldId="2147483657"/>
              <ac:spMk id="3" creationId="{9F192142-809D-2702-8754-86C2044E078A}"/>
            </ac:spMkLst>
          </pc:spChg>
          <pc:spChg chg="mod">
            <ac:chgData name="BYRNE, Mandy" userId="6be0712a-e9f9-4aff-a704-224fe206fc87" providerId="ADAL" clId="{6E51E436-B696-44E4-869F-24EA6DD32383}" dt="2024-03-13T03:25:09.231" v="88"/>
            <ac:spMkLst>
              <pc:docMk/>
              <pc:sldMasterMk cId="804240072" sldId="2147483648"/>
              <pc:sldLayoutMk cId="2619416781" sldId="2147483657"/>
              <ac:spMk id="4" creationId="{8A3A6E7D-D66F-D15C-1BC9-19DCEBBDCF71}"/>
            </ac:spMkLst>
          </pc:spChg>
        </pc:sldLayoutChg>
        <pc:sldLayoutChg chg="modSp">
          <pc:chgData name="BYRNE, Mandy" userId="6be0712a-e9f9-4aff-a704-224fe206fc87" providerId="ADAL" clId="{6E51E436-B696-44E4-869F-24EA6DD32383}" dt="2024-03-13T03:25:09.231" v="88"/>
          <pc:sldLayoutMkLst>
            <pc:docMk/>
            <pc:sldMasterMk cId="804240072" sldId="2147483648"/>
            <pc:sldLayoutMk cId="1362795663" sldId="2147483659"/>
          </pc:sldLayoutMkLst>
          <pc:spChg chg="mod">
            <ac:chgData name="BYRNE, Mandy" userId="6be0712a-e9f9-4aff-a704-224fe206fc87" providerId="ADAL" clId="{6E51E436-B696-44E4-869F-24EA6DD32383}" dt="2024-03-13T03:25:09.231" v="88"/>
            <ac:spMkLst>
              <pc:docMk/>
              <pc:sldMasterMk cId="804240072" sldId="2147483648"/>
              <pc:sldLayoutMk cId="1362795663" sldId="2147483659"/>
              <ac:spMk id="2" creationId="{970B5E99-B5E9-9CBC-68F5-ED867BACCBF0}"/>
            </ac:spMkLst>
          </pc:spChg>
          <pc:spChg chg="mod">
            <ac:chgData name="BYRNE, Mandy" userId="6be0712a-e9f9-4aff-a704-224fe206fc87" providerId="ADAL" clId="{6E51E436-B696-44E4-869F-24EA6DD32383}" dt="2024-03-13T03:25:09.231" v="88"/>
            <ac:spMkLst>
              <pc:docMk/>
              <pc:sldMasterMk cId="804240072" sldId="2147483648"/>
              <pc:sldLayoutMk cId="1362795663" sldId="2147483659"/>
              <ac:spMk id="3" creationId="{946444E3-ACDC-1FD4-844B-42FCB21BBD90}"/>
            </ac:spMkLst>
          </pc:spChg>
        </pc:sldLayoutChg>
      </pc:sldMasterChg>
      <pc:sldMasterChg chg="delSldLayout modSldLayout">
        <pc:chgData name="BYRNE, Mandy" userId="6be0712a-e9f9-4aff-a704-224fe206fc87" providerId="ADAL" clId="{6E51E436-B696-44E4-869F-24EA6DD32383}" dt="2024-03-13T03:38:53.660" v="213" actId="1076"/>
        <pc:sldMasterMkLst>
          <pc:docMk/>
          <pc:sldMasterMk cId="1108451896" sldId="2147483660"/>
        </pc:sldMasterMkLst>
        <pc:sldLayoutChg chg="addSp delSp modSp del mod">
          <pc:chgData name="BYRNE, Mandy" userId="6be0712a-e9f9-4aff-a704-224fe206fc87" providerId="ADAL" clId="{6E51E436-B696-44E4-869F-24EA6DD32383}" dt="2024-03-13T03:27:36.497" v="109" actId="2696"/>
          <pc:sldLayoutMkLst>
            <pc:docMk/>
            <pc:sldMasterMk cId="1108451896" sldId="2147483660"/>
            <pc:sldLayoutMk cId="3566719549" sldId="2147483661"/>
          </pc:sldLayoutMkLst>
          <pc:spChg chg="del">
            <ac:chgData name="BYRNE, Mandy" userId="6be0712a-e9f9-4aff-a704-224fe206fc87" providerId="ADAL" clId="{6E51E436-B696-44E4-869F-24EA6DD32383}" dt="2024-03-13T03:25:32.821" v="90" actId="478"/>
            <ac:spMkLst>
              <pc:docMk/>
              <pc:sldMasterMk cId="1108451896" sldId="2147483660"/>
              <pc:sldLayoutMk cId="3566719549" sldId="2147483661"/>
              <ac:spMk id="4" creationId="{00000000-0000-0000-0000-000000000000}"/>
            </ac:spMkLst>
          </pc:spChg>
          <pc:spChg chg="del">
            <ac:chgData name="BYRNE, Mandy" userId="6be0712a-e9f9-4aff-a704-224fe206fc87" providerId="ADAL" clId="{6E51E436-B696-44E4-869F-24EA6DD32383}" dt="2024-03-13T03:25:35.789" v="91" actId="478"/>
            <ac:spMkLst>
              <pc:docMk/>
              <pc:sldMasterMk cId="1108451896" sldId="2147483660"/>
              <pc:sldLayoutMk cId="3566719549" sldId="2147483661"/>
              <ac:spMk id="6" creationId="{00000000-0000-0000-0000-000000000000}"/>
            </ac:spMkLst>
          </pc:spChg>
          <pc:spChg chg="add del">
            <ac:chgData name="BYRNE, Mandy" userId="6be0712a-e9f9-4aff-a704-224fe206fc87" providerId="ADAL" clId="{6E51E436-B696-44E4-869F-24EA6DD32383}" dt="2024-03-13T03:25:37.701" v="92" actId="478"/>
            <ac:spMkLst>
              <pc:docMk/>
              <pc:sldMasterMk cId="1108451896" sldId="2147483660"/>
              <pc:sldLayoutMk cId="3566719549" sldId="2147483661"/>
              <ac:spMk id="7" creationId="{29EBEF21-01DC-C51F-D907-67C0CF2961C4}"/>
            </ac:spMkLst>
          </pc:spChg>
          <pc:spChg chg="add mod">
            <ac:chgData name="BYRNE, Mandy" userId="6be0712a-e9f9-4aff-a704-224fe206fc87" providerId="ADAL" clId="{6E51E436-B696-44E4-869F-24EA6DD32383}" dt="2024-03-13T03:26:46.877" v="99" actId="121"/>
            <ac:spMkLst>
              <pc:docMk/>
              <pc:sldMasterMk cId="1108451896" sldId="2147483660"/>
              <pc:sldLayoutMk cId="3566719549" sldId="2147483661"/>
              <ac:spMk id="9" creationId="{A2AEB985-CC7C-9BB8-9854-1F8861170FAC}"/>
            </ac:spMkLst>
          </pc:spChg>
          <pc:picChg chg="add del">
            <ac:chgData name="BYRNE, Mandy" userId="6be0712a-e9f9-4aff-a704-224fe206fc87" providerId="ADAL" clId="{6E51E436-B696-44E4-869F-24EA6DD32383}" dt="2024-03-13T03:25:31.029" v="89" actId="478"/>
            <ac:picMkLst>
              <pc:docMk/>
              <pc:sldMasterMk cId="1108451896" sldId="2147483660"/>
              <pc:sldLayoutMk cId="3566719549" sldId="2147483661"/>
              <ac:picMk id="8" creationId="{05FF066D-47E0-75CA-0BFC-9EC854F30393}"/>
            </ac:picMkLst>
          </pc:picChg>
        </pc:sldLayoutChg>
        <pc:sldLayoutChg chg="del">
          <pc:chgData name="BYRNE, Mandy" userId="6be0712a-e9f9-4aff-a704-224fe206fc87" providerId="ADAL" clId="{6E51E436-B696-44E4-869F-24EA6DD32383}" dt="2024-03-13T03:27:32.872" v="107" actId="2696"/>
          <pc:sldLayoutMkLst>
            <pc:docMk/>
            <pc:sldMasterMk cId="1108451896" sldId="2147483660"/>
            <pc:sldLayoutMk cId="3779076979" sldId="2147483662"/>
          </pc:sldLayoutMkLst>
        </pc:sldLayoutChg>
        <pc:sldLayoutChg chg="del">
          <pc:chgData name="BYRNE, Mandy" userId="6be0712a-e9f9-4aff-a704-224fe206fc87" providerId="ADAL" clId="{6E51E436-B696-44E4-869F-24EA6DD32383}" dt="2024-03-13T03:27:34.184" v="108" actId="2696"/>
          <pc:sldLayoutMkLst>
            <pc:docMk/>
            <pc:sldMasterMk cId="1108451896" sldId="2147483660"/>
            <pc:sldLayoutMk cId="1991910665" sldId="2147483663"/>
          </pc:sldLayoutMkLst>
        </pc:sldLayoutChg>
        <pc:sldLayoutChg chg="del">
          <pc:chgData name="BYRNE, Mandy" userId="6be0712a-e9f9-4aff-a704-224fe206fc87" providerId="ADAL" clId="{6E51E436-B696-44E4-869F-24EA6DD32383}" dt="2024-03-13T03:27:30.729" v="106" actId="2696"/>
          <pc:sldLayoutMkLst>
            <pc:docMk/>
            <pc:sldMasterMk cId="1108451896" sldId="2147483660"/>
            <pc:sldLayoutMk cId="2613339925" sldId="2147483664"/>
          </pc:sldLayoutMkLst>
        </pc:sldLayoutChg>
        <pc:sldLayoutChg chg="del">
          <pc:chgData name="BYRNE, Mandy" userId="6be0712a-e9f9-4aff-a704-224fe206fc87" providerId="ADAL" clId="{6E51E436-B696-44E4-869F-24EA6DD32383}" dt="2024-03-13T03:27:29.258" v="105" actId="2696"/>
          <pc:sldLayoutMkLst>
            <pc:docMk/>
            <pc:sldMasterMk cId="1108451896" sldId="2147483660"/>
            <pc:sldLayoutMk cId="852057860" sldId="2147483665"/>
          </pc:sldLayoutMkLst>
        </pc:sldLayoutChg>
        <pc:sldLayoutChg chg="addSp delSp modSp mod">
          <pc:chgData name="BYRNE, Mandy" userId="6be0712a-e9f9-4aff-a704-224fe206fc87" providerId="ADAL" clId="{6E51E436-B696-44E4-869F-24EA6DD32383}" dt="2024-03-13T03:35:23.165" v="192" actId="255"/>
          <pc:sldLayoutMkLst>
            <pc:docMk/>
            <pc:sldMasterMk cId="1108451896" sldId="2147483660"/>
            <pc:sldLayoutMk cId="867099253" sldId="2147483666"/>
          </pc:sldLayoutMkLst>
          <pc:spChg chg="mod">
            <ac:chgData name="BYRNE, Mandy" userId="6be0712a-e9f9-4aff-a704-224fe206fc87" providerId="ADAL" clId="{6E51E436-B696-44E4-869F-24EA6DD32383}" dt="2024-03-13T03:35:23.165" v="192" actId="255"/>
            <ac:spMkLst>
              <pc:docMk/>
              <pc:sldMasterMk cId="1108451896" sldId="2147483660"/>
              <pc:sldLayoutMk cId="867099253" sldId="2147483666"/>
              <ac:spMk id="2" creationId="{00000000-0000-0000-0000-000000000000}"/>
            </ac:spMkLst>
          </pc:spChg>
          <pc:spChg chg="del">
            <ac:chgData name="BYRNE, Mandy" userId="6be0712a-e9f9-4aff-a704-224fe206fc87" providerId="ADAL" clId="{6E51E436-B696-44E4-869F-24EA6DD32383}" dt="2024-03-13T03:31:07.380" v="125" actId="478"/>
            <ac:spMkLst>
              <pc:docMk/>
              <pc:sldMasterMk cId="1108451896" sldId="2147483660"/>
              <pc:sldLayoutMk cId="867099253" sldId="2147483666"/>
              <ac:spMk id="3" creationId="{00000000-0000-0000-0000-000000000000}"/>
            </ac:spMkLst>
          </pc:spChg>
          <pc:spChg chg="del">
            <ac:chgData name="BYRNE, Mandy" userId="6be0712a-e9f9-4aff-a704-224fe206fc87" providerId="ADAL" clId="{6E51E436-B696-44E4-869F-24EA6DD32383}" dt="2024-03-13T03:31:09.012" v="126" actId="478"/>
            <ac:spMkLst>
              <pc:docMk/>
              <pc:sldMasterMk cId="1108451896" sldId="2147483660"/>
              <pc:sldLayoutMk cId="867099253" sldId="2147483666"/>
              <ac:spMk id="4" creationId="{00000000-0000-0000-0000-000000000000}"/>
            </ac:spMkLst>
          </pc:spChg>
          <pc:spChg chg="del">
            <ac:chgData name="BYRNE, Mandy" userId="6be0712a-e9f9-4aff-a704-224fe206fc87" providerId="ADAL" clId="{6E51E436-B696-44E4-869F-24EA6DD32383}" dt="2024-03-13T03:31:09.972" v="127" actId="478"/>
            <ac:spMkLst>
              <pc:docMk/>
              <pc:sldMasterMk cId="1108451896" sldId="2147483660"/>
              <pc:sldLayoutMk cId="867099253" sldId="2147483666"/>
              <ac:spMk id="5" creationId="{00000000-0000-0000-0000-000000000000}"/>
            </ac:spMkLst>
          </pc:spChg>
          <pc:spChg chg="add del mod">
            <ac:chgData name="BYRNE, Mandy" userId="6be0712a-e9f9-4aff-a704-224fe206fc87" providerId="ADAL" clId="{6E51E436-B696-44E4-869F-24EA6DD32383}" dt="2024-03-13T03:31:13.684" v="129" actId="478"/>
            <ac:spMkLst>
              <pc:docMk/>
              <pc:sldMasterMk cId="1108451896" sldId="2147483660"/>
              <pc:sldLayoutMk cId="867099253" sldId="2147483666"/>
              <ac:spMk id="6" creationId="{C9DFBE5F-2718-0A41-F952-861F84149933}"/>
            </ac:spMkLst>
          </pc:spChg>
          <pc:spChg chg="add mod">
            <ac:chgData name="BYRNE, Mandy" userId="6be0712a-e9f9-4aff-a704-224fe206fc87" providerId="ADAL" clId="{6E51E436-B696-44E4-869F-24EA6DD32383}" dt="2024-03-13T03:31:20.842" v="130"/>
            <ac:spMkLst>
              <pc:docMk/>
              <pc:sldMasterMk cId="1108451896" sldId="2147483660"/>
              <pc:sldLayoutMk cId="867099253" sldId="2147483666"/>
              <ac:spMk id="8" creationId="{ECB7F3C9-82F5-63D7-7A14-55C3C2493EEA}"/>
            </ac:spMkLst>
          </pc:spChg>
          <pc:picChg chg="add del mod">
            <ac:chgData name="BYRNE, Mandy" userId="6be0712a-e9f9-4aff-a704-224fe206fc87" providerId="ADAL" clId="{6E51E436-B696-44E4-869F-24EA6DD32383}" dt="2024-03-13T03:31:13.684" v="129" actId="478"/>
            <ac:picMkLst>
              <pc:docMk/>
              <pc:sldMasterMk cId="1108451896" sldId="2147483660"/>
              <pc:sldLayoutMk cId="867099253" sldId="2147483666"/>
              <ac:picMk id="7" creationId="{B00FEBB5-4C4D-77B5-2211-91605A81A248}"/>
            </ac:picMkLst>
          </pc:picChg>
          <pc:picChg chg="add del mod">
            <ac:chgData name="BYRNE, Mandy" userId="6be0712a-e9f9-4aff-a704-224fe206fc87" providerId="ADAL" clId="{6E51E436-B696-44E4-869F-24EA6DD32383}" dt="2024-03-13T03:31:26.397" v="131" actId="478"/>
            <ac:picMkLst>
              <pc:docMk/>
              <pc:sldMasterMk cId="1108451896" sldId="2147483660"/>
              <pc:sldLayoutMk cId="867099253" sldId="2147483666"/>
              <ac:picMk id="9" creationId="{8FF5D580-26EF-EC7E-41F9-9853C54BA431}"/>
            </ac:picMkLst>
          </pc:picChg>
          <pc:picChg chg="add mod">
            <ac:chgData name="BYRNE, Mandy" userId="6be0712a-e9f9-4aff-a704-224fe206fc87" providerId="ADAL" clId="{6E51E436-B696-44E4-869F-24EA6DD32383}" dt="2024-03-13T03:33:03.240" v="173" actId="1076"/>
            <ac:picMkLst>
              <pc:docMk/>
              <pc:sldMasterMk cId="1108451896" sldId="2147483660"/>
              <pc:sldLayoutMk cId="867099253" sldId="2147483666"/>
              <ac:picMk id="10" creationId="{C7BBBEAF-871B-A7FB-82C3-2C57841E2937}"/>
            </ac:picMkLst>
          </pc:picChg>
        </pc:sldLayoutChg>
        <pc:sldLayoutChg chg="del">
          <pc:chgData name="BYRNE, Mandy" userId="6be0712a-e9f9-4aff-a704-224fe206fc87" providerId="ADAL" clId="{6E51E436-B696-44E4-869F-24EA6DD32383}" dt="2024-03-13T03:27:22.273" v="104" actId="2696"/>
          <pc:sldLayoutMkLst>
            <pc:docMk/>
            <pc:sldMasterMk cId="1108451896" sldId="2147483660"/>
            <pc:sldLayoutMk cId="3305520950" sldId="2147483667"/>
          </pc:sldLayoutMkLst>
        </pc:sldLayoutChg>
        <pc:sldLayoutChg chg="del">
          <pc:chgData name="BYRNE, Mandy" userId="6be0712a-e9f9-4aff-a704-224fe206fc87" providerId="ADAL" clId="{6E51E436-B696-44E4-869F-24EA6DD32383}" dt="2024-03-13T03:27:20.538" v="103" actId="2696"/>
          <pc:sldLayoutMkLst>
            <pc:docMk/>
            <pc:sldMasterMk cId="1108451896" sldId="2147483660"/>
            <pc:sldLayoutMk cId="331400529" sldId="2147483668"/>
          </pc:sldLayoutMkLst>
        </pc:sldLayoutChg>
        <pc:sldLayoutChg chg="del">
          <pc:chgData name="BYRNE, Mandy" userId="6be0712a-e9f9-4aff-a704-224fe206fc87" providerId="ADAL" clId="{6E51E436-B696-44E4-869F-24EA6DD32383}" dt="2024-03-13T03:27:19.539" v="102" actId="2696"/>
          <pc:sldLayoutMkLst>
            <pc:docMk/>
            <pc:sldMasterMk cId="1108451896" sldId="2147483660"/>
            <pc:sldLayoutMk cId="3639712987" sldId="2147483669"/>
          </pc:sldLayoutMkLst>
        </pc:sldLayoutChg>
        <pc:sldLayoutChg chg="del">
          <pc:chgData name="BYRNE, Mandy" userId="6be0712a-e9f9-4aff-a704-224fe206fc87" providerId="ADAL" clId="{6E51E436-B696-44E4-869F-24EA6DD32383}" dt="2024-03-13T03:27:18.675" v="101" actId="2696"/>
          <pc:sldLayoutMkLst>
            <pc:docMk/>
            <pc:sldMasterMk cId="1108451896" sldId="2147483660"/>
            <pc:sldLayoutMk cId="2757074509" sldId="2147483670"/>
          </pc:sldLayoutMkLst>
        </pc:sldLayoutChg>
        <pc:sldLayoutChg chg="del">
          <pc:chgData name="BYRNE, Mandy" userId="6be0712a-e9f9-4aff-a704-224fe206fc87" providerId="ADAL" clId="{6E51E436-B696-44E4-869F-24EA6DD32383}" dt="2024-03-13T03:27:17.626" v="100" actId="2696"/>
          <pc:sldLayoutMkLst>
            <pc:docMk/>
            <pc:sldMasterMk cId="1108451896" sldId="2147483660"/>
            <pc:sldLayoutMk cId="2738173886" sldId="2147483671"/>
          </pc:sldLayoutMkLst>
        </pc:sldLayoutChg>
        <pc:sldLayoutChg chg="addSp delSp modSp mod">
          <pc:chgData name="BYRNE, Mandy" userId="6be0712a-e9f9-4aff-a704-224fe206fc87" providerId="ADAL" clId="{6E51E436-B696-44E4-869F-24EA6DD32383}" dt="2024-03-13T03:38:04.949" v="211" actId="6014"/>
          <pc:sldLayoutMkLst>
            <pc:docMk/>
            <pc:sldMasterMk cId="1108451896" sldId="2147483660"/>
            <pc:sldLayoutMk cId="3258817631" sldId="2147483672"/>
          </pc:sldLayoutMkLst>
          <pc:spChg chg="del">
            <ac:chgData name="BYRNE, Mandy" userId="6be0712a-e9f9-4aff-a704-224fe206fc87" providerId="ADAL" clId="{6E51E436-B696-44E4-869F-24EA6DD32383}" dt="2024-03-13T03:30:25.533" v="122" actId="478"/>
            <ac:spMkLst>
              <pc:docMk/>
              <pc:sldMasterMk cId="1108451896" sldId="2147483660"/>
              <pc:sldLayoutMk cId="3258817631" sldId="2147483672"/>
              <ac:spMk id="3" creationId="{9D2528B3-787B-9386-11B3-B1BB960A8F7E}"/>
            </ac:spMkLst>
          </pc:spChg>
          <pc:spChg chg="mod">
            <ac:chgData name="BYRNE, Mandy" userId="6be0712a-e9f9-4aff-a704-224fe206fc87" providerId="ADAL" clId="{6E51E436-B696-44E4-869F-24EA6DD32383}" dt="2024-03-13T03:29:40.897" v="120" actId="404"/>
            <ac:spMkLst>
              <pc:docMk/>
              <pc:sldMasterMk cId="1108451896" sldId="2147483660"/>
              <pc:sldLayoutMk cId="3258817631" sldId="2147483672"/>
              <ac:spMk id="6" creationId="{743FCE38-F8F3-0BD7-F8A3-E73BB69371A7}"/>
            </ac:spMkLst>
          </pc:spChg>
          <pc:spChg chg="mod">
            <ac:chgData name="BYRNE, Mandy" userId="6be0712a-e9f9-4aff-a704-224fe206fc87" providerId="ADAL" clId="{6E51E436-B696-44E4-869F-24EA6DD32383}" dt="2024-03-13T03:30:46.545" v="124" actId="207"/>
            <ac:spMkLst>
              <pc:docMk/>
              <pc:sldMasterMk cId="1108451896" sldId="2147483660"/>
              <pc:sldLayoutMk cId="3258817631" sldId="2147483672"/>
              <ac:spMk id="9" creationId="{48F662C9-81D1-9750-9D8F-AEBBEC9D9062}"/>
            </ac:spMkLst>
          </pc:spChg>
          <pc:picChg chg="add mod">
            <ac:chgData name="BYRNE, Mandy" userId="6be0712a-e9f9-4aff-a704-224fe206fc87" providerId="ADAL" clId="{6E51E436-B696-44E4-869F-24EA6DD32383}" dt="2024-03-13T03:30:36.291" v="123"/>
            <ac:picMkLst>
              <pc:docMk/>
              <pc:sldMasterMk cId="1108451896" sldId="2147483660"/>
              <pc:sldLayoutMk cId="3258817631" sldId="2147483672"/>
              <ac:picMk id="2" creationId="{9B4D8864-A3B9-B3FC-5EF2-78FD64AE3AAA}"/>
            </ac:picMkLst>
          </pc:picChg>
          <pc:picChg chg="del">
            <ac:chgData name="BYRNE, Mandy" userId="6be0712a-e9f9-4aff-a704-224fe206fc87" providerId="ADAL" clId="{6E51E436-B696-44E4-869F-24EA6DD32383}" dt="2024-03-13T03:29:50.572" v="121" actId="478"/>
            <ac:picMkLst>
              <pc:docMk/>
              <pc:sldMasterMk cId="1108451896" sldId="2147483660"/>
              <pc:sldLayoutMk cId="3258817631" sldId="2147483672"/>
              <ac:picMk id="5" creationId="{8749D961-BAA4-4399-0B0A-179C2D9DDDEE}"/>
            </ac:picMkLst>
          </pc:picChg>
        </pc:sldLayoutChg>
        <pc:sldLayoutChg chg="modSp mod">
          <pc:chgData name="BYRNE, Mandy" userId="6be0712a-e9f9-4aff-a704-224fe206fc87" providerId="ADAL" clId="{6E51E436-B696-44E4-869F-24EA6DD32383}" dt="2024-03-13T03:38:53.660" v="213" actId="1076"/>
          <pc:sldLayoutMkLst>
            <pc:docMk/>
            <pc:sldMasterMk cId="1108451896" sldId="2147483660"/>
            <pc:sldLayoutMk cId="874701793" sldId="2147483673"/>
          </pc:sldLayoutMkLst>
          <pc:spChg chg="mod">
            <ac:chgData name="BYRNE, Mandy" userId="6be0712a-e9f9-4aff-a704-224fe206fc87" providerId="ADAL" clId="{6E51E436-B696-44E4-869F-24EA6DD32383}" dt="2024-03-13T03:38:53.660" v="213" actId="1076"/>
            <ac:spMkLst>
              <pc:docMk/>
              <pc:sldMasterMk cId="1108451896" sldId="2147483660"/>
              <pc:sldLayoutMk cId="874701793" sldId="2147483673"/>
              <ac:spMk id="9" creationId="{48F662C9-81D1-9750-9D8F-AEBBEC9D9062}"/>
            </ac:spMkLst>
          </pc:spChg>
        </pc:sldLayoutChg>
      </pc:sldMasterChg>
      <pc:sldMasterChg chg="delSldLayout modSldLayout">
        <pc:chgData name="BYRNE, Mandy" userId="6be0712a-e9f9-4aff-a704-224fe206fc87" providerId="ADAL" clId="{6E51E436-B696-44E4-869F-24EA6DD32383}" dt="2024-03-14T01:39:13.552" v="283" actId="1076"/>
        <pc:sldMasterMkLst>
          <pc:docMk/>
          <pc:sldMasterMk cId="405373196" sldId="2147483674"/>
        </pc:sldMasterMkLst>
        <pc:sldLayoutChg chg="del">
          <pc:chgData name="BYRNE, Mandy" userId="6be0712a-e9f9-4aff-a704-224fe206fc87" providerId="ADAL" clId="{6E51E436-B696-44E4-869F-24EA6DD32383}" dt="2024-03-14T01:32:00.605" v="249" actId="2696"/>
          <pc:sldLayoutMkLst>
            <pc:docMk/>
            <pc:sldMasterMk cId="405373196" sldId="2147483674"/>
            <pc:sldLayoutMk cId="3665799991" sldId="2147483675"/>
          </pc:sldLayoutMkLst>
        </pc:sldLayoutChg>
        <pc:sldLayoutChg chg="del">
          <pc:chgData name="BYRNE, Mandy" userId="6be0712a-e9f9-4aff-a704-224fe206fc87" providerId="ADAL" clId="{6E51E436-B696-44E4-869F-24EA6DD32383}" dt="2024-03-14T01:32:01.909" v="250" actId="2696"/>
          <pc:sldLayoutMkLst>
            <pc:docMk/>
            <pc:sldMasterMk cId="405373196" sldId="2147483674"/>
            <pc:sldLayoutMk cId="709363081" sldId="2147483676"/>
          </pc:sldLayoutMkLst>
        </pc:sldLayoutChg>
        <pc:sldLayoutChg chg="del">
          <pc:chgData name="BYRNE, Mandy" userId="6be0712a-e9f9-4aff-a704-224fe206fc87" providerId="ADAL" clId="{6E51E436-B696-44E4-869F-24EA6DD32383}" dt="2024-03-14T01:32:02.957" v="251" actId="2696"/>
          <pc:sldLayoutMkLst>
            <pc:docMk/>
            <pc:sldMasterMk cId="405373196" sldId="2147483674"/>
            <pc:sldLayoutMk cId="785801491" sldId="2147483677"/>
          </pc:sldLayoutMkLst>
        </pc:sldLayoutChg>
        <pc:sldLayoutChg chg="del">
          <pc:chgData name="BYRNE, Mandy" userId="6be0712a-e9f9-4aff-a704-224fe206fc87" providerId="ADAL" clId="{6E51E436-B696-44E4-869F-24EA6DD32383}" dt="2024-03-14T01:32:03.883" v="252" actId="2696"/>
          <pc:sldLayoutMkLst>
            <pc:docMk/>
            <pc:sldMasterMk cId="405373196" sldId="2147483674"/>
            <pc:sldLayoutMk cId="2988966536" sldId="2147483678"/>
          </pc:sldLayoutMkLst>
        </pc:sldLayoutChg>
        <pc:sldLayoutChg chg="del">
          <pc:chgData name="BYRNE, Mandy" userId="6be0712a-e9f9-4aff-a704-224fe206fc87" providerId="ADAL" clId="{6E51E436-B696-44E4-869F-24EA6DD32383}" dt="2024-03-14T01:32:06.347" v="253" actId="2696"/>
          <pc:sldLayoutMkLst>
            <pc:docMk/>
            <pc:sldMasterMk cId="405373196" sldId="2147483674"/>
            <pc:sldLayoutMk cId="4092718871" sldId="2147483679"/>
          </pc:sldLayoutMkLst>
        </pc:sldLayoutChg>
        <pc:sldLayoutChg chg="addSp delSp modSp mod">
          <pc:chgData name="BYRNE, Mandy" userId="6be0712a-e9f9-4aff-a704-224fe206fc87" providerId="ADAL" clId="{6E51E436-B696-44E4-869F-24EA6DD32383}" dt="2024-03-14T01:36:34.660" v="277" actId="113"/>
          <pc:sldLayoutMkLst>
            <pc:docMk/>
            <pc:sldMasterMk cId="405373196" sldId="2147483674"/>
            <pc:sldLayoutMk cId="2326390078" sldId="2147483680"/>
          </pc:sldLayoutMkLst>
          <pc:spChg chg="mod">
            <ac:chgData name="BYRNE, Mandy" userId="6be0712a-e9f9-4aff-a704-224fe206fc87" providerId="ADAL" clId="{6E51E436-B696-44E4-869F-24EA6DD32383}" dt="2024-03-14T01:36:34.660" v="277" actId="113"/>
            <ac:spMkLst>
              <pc:docMk/>
              <pc:sldMasterMk cId="405373196" sldId="2147483674"/>
              <pc:sldLayoutMk cId="2326390078" sldId="2147483680"/>
              <ac:spMk id="2" creationId="{00000000-0000-0000-0000-000000000000}"/>
            </ac:spMkLst>
          </pc:spChg>
          <pc:spChg chg="del">
            <ac:chgData name="BYRNE, Mandy" userId="6be0712a-e9f9-4aff-a704-224fe206fc87" providerId="ADAL" clId="{6E51E436-B696-44E4-869F-24EA6DD32383}" dt="2024-03-14T01:33:01.476" v="258" actId="478"/>
            <ac:spMkLst>
              <pc:docMk/>
              <pc:sldMasterMk cId="405373196" sldId="2147483674"/>
              <pc:sldLayoutMk cId="2326390078" sldId="2147483680"/>
              <ac:spMk id="3" creationId="{00000000-0000-0000-0000-000000000000}"/>
            </ac:spMkLst>
          </pc:spChg>
          <pc:spChg chg="del">
            <ac:chgData name="BYRNE, Mandy" userId="6be0712a-e9f9-4aff-a704-224fe206fc87" providerId="ADAL" clId="{6E51E436-B696-44E4-869F-24EA6DD32383}" dt="2024-03-14T01:33:02.591" v="259" actId="478"/>
            <ac:spMkLst>
              <pc:docMk/>
              <pc:sldMasterMk cId="405373196" sldId="2147483674"/>
              <pc:sldLayoutMk cId="2326390078" sldId="2147483680"/>
              <ac:spMk id="4" creationId="{00000000-0000-0000-0000-000000000000}"/>
            </ac:spMkLst>
          </pc:spChg>
          <pc:spChg chg="del">
            <ac:chgData name="BYRNE, Mandy" userId="6be0712a-e9f9-4aff-a704-224fe206fc87" providerId="ADAL" clId="{6E51E436-B696-44E4-869F-24EA6DD32383}" dt="2024-03-14T01:33:10.981" v="262" actId="478"/>
            <ac:spMkLst>
              <pc:docMk/>
              <pc:sldMasterMk cId="405373196" sldId="2147483674"/>
              <pc:sldLayoutMk cId="2326390078" sldId="2147483680"/>
              <ac:spMk id="5" creationId="{00000000-0000-0000-0000-000000000000}"/>
            </ac:spMkLst>
          </pc:spChg>
          <pc:spChg chg="add mod">
            <ac:chgData name="BYRNE, Mandy" userId="6be0712a-e9f9-4aff-a704-224fe206fc87" providerId="ADAL" clId="{6E51E436-B696-44E4-869F-24EA6DD32383}" dt="2024-03-14T01:33:23.549" v="264" actId="207"/>
            <ac:spMkLst>
              <pc:docMk/>
              <pc:sldMasterMk cId="405373196" sldId="2147483674"/>
              <pc:sldLayoutMk cId="2326390078" sldId="2147483680"/>
              <ac:spMk id="6" creationId="{268B3DD3-DF05-1E0A-7B2F-B7493B131F70}"/>
            </ac:spMkLst>
          </pc:spChg>
          <pc:picChg chg="add mod">
            <ac:chgData name="BYRNE, Mandy" userId="6be0712a-e9f9-4aff-a704-224fe206fc87" providerId="ADAL" clId="{6E51E436-B696-44E4-869F-24EA6DD32383}" dt="2024-03-14T01:32:30.948" v="256" actId="1076"/>
            <ac:picMkLst>
              <pc:docMk/>
              <pc:sldMasterMk cId="405373196" sldId="2147483674"/>
              <pc:sldLayoutMk cId="2326390078" sldId="2147483680"/>
              <ac:picMk id="7" creationId="{19C24F2B-9DF6-550A-E4CA-61016131E7F0}"/>
            </ac:picMkLst>
          </pc:picChg>
        </pc:sldLayoutChg>
        <pc:sldLayoutChg chg="modSp mod">
          <pc:chgData name="BYRNE, Mandy" userId="6be0712a-e9f9-4aff-a704-224fe206fc87" providerId="ADAL" clId="{6E51E436-B696-44E4-869F-24EA6DD32383}" dt="2024-03-14T01:37:59.300" v="281" actId="207"/>
          <pc:sldLayoutMkLst>
            <pc:docMk/>
            <pc:sldMasterMk cId="405373196" sldId="2147483674"/>
            <pc:sldLayoutMk cId="4228653077" sldId="2147483686"/>
          </pc:sldLayoutMkLst>
          <pc:spChg chg="mod">
            <ac:chgData name="BYRNE, Mandy" userId="6be0712a-e9f9-4aff-a704-224fe206fc87" providerId="ADAL" clId="{6E51E436-B696-44E4-869F-24EA6DD32383}" dt="2024-03-14T01:37:59.300" v="281" actId="207"/>
            <ac:spMkLst>
              <pc:docMk/>
              <pc:sldMasterMk cId="405373196" sldId="2147483674"/>
              <pc:sldLayoutMk cId="4228653077" sldId="2147483686"/>
              <ac:spMk id="6" creationId="{743FCE38-F8F3-0BD7-F8A3-E73BB69371A7}"/>
            </ac:spMkLst>
          </pc:spChg>
          <pc:spChg chg="mod">
            <ac:chgData name="BYRNE, Mandy" userId="6be0712a-e9f9-4aff-a704-224fe206fc87" providerId="ADAL" clId="{6E51E436-B696-44E4-869F-24EA6DD32383}" dt="2024-03-14T01:37:51.992" v="280" actId="113"/>
            <ac:spMkLst>
              <pc:docMk/>
              <pc:sldMasterMk cId="405373196" sldId="2147483674"/>
              <pc:sldLayoutMk cId="4228653077" sldId="2147483686"/>
              <ac:spMk id="9" creationId="{48F662C9-81D1-9750-9D8F-AEBBEC9D9062}"/>
            </ac:spMkLst>
          </pc:spChg>
        </pc:sldLayoutChg>
        <pc:sldLayoutChg chg="addSp delSp modSp mod">
          <pc:chgData name="BYRNE, Mandy" userId="6be0712a-e9f9-4aff-a704-224fe206fc87" providerId="ADAL" clId="{6E51E436-B696-44E4-869F-24EA6DD32383}" dt="2024-03-14T01:39:13.552" v="283" actId="1076"/>
          <pc:sldLayoutMkLst>
            <pc:docMk/>
            <pc:sldMasterMk cId="405373196" sldId="2147483674"/>
            <pc:sldLayoutMk cId="4197103858" sldId="2147483687"/>
          </pc:sldLayoutMkLst>
          <pc:spChg chg="mod">
            <ac:chgData name="BYRNE, Mandy" userId="6be0712a-e9f9-4aff-a704-224fe206fc87" providerId="ADAL" clId="{6E51E436-B696-44E4-869F-24EA6DD32383}" dt="2024-03-14T01:31:41.943" v="246" actId="207"/>
            <ac:spMkLst>
              <pc:docMk/>
              <pc:sldMasterMk cId="405373196" sldId="2147483674"/>
              <pc:sldLayoutMk cId="4197103858" sldId="2147483687"/>
              <ac:spMk id="6" creationId="{743FCE38-F8F3-0BD7-F8A3-E73BB69371A7}"/>
            </ac:spMkLst>
          </pc:spChg>
          <pc:spChg chg="mod">
            <ac:chgData name="BYRNE, Mandy" userId="6be0712a-e9f9-4aff-a704-224fe206fc87" providerId="ADAL" clId="{6E51E436-B696-44E4-869F-24EA6DD32383}" dt="2024-03-14T01:39:13.552" v="283" actId="1076"/>
            <ac:spMkLst>
              <pc:docMk/>
              <pc:sldMasterMk cId="405373196" sldId="2147483674"/>
              <pc:sldLayoutMk cId="4197103858" sldId="2147483687"/>
              <ac:spMk id="9" creationId="{48F662C9-81D1-9750-9D8F-AEBBEC9D9062}"/>
            </ac:spMkLst>
          </pc:spChg>
          <pc:picChg chg="add del">
            <ac:chgData name="BYRNE, Mandy" userId="6be0712a-e9f9-4aff-a704-224fe206fc87" providerId="ADAL" clId="{6E51E436-B696-44E4-869F-24EA6DD32383}" dt="2024-03-14T01:31:48.162" v="248" actId="478"/>
            <ac:picMkLst>
              <pc:docMk/>
              <pc:sldMasterMk cId="405373196" sldId="2147483674"/>
              <pc:sldLayoutMk cId="4197103858" sldId="2147483687"/>
              <ac:picMk id="4" creationId="{9B81BD9B-D36A-28B3-248E-8BCCA6DC001B}"/>
            </ac:picMkLst>
          </pc:picChg>
          <pc:picChg chg="add del">
            <ac:chgData name="BYRNE, Mandy" userId="6be0712a-e9f9-4aff-a704-224fe206fc87" providerId="ADAL" clId="{6E51E436-B696-44E4-869F-24EA6DD32383}" dt="2024-03-14T01:31:47.133" v="247" actId="478"/>
            <ac:picMkLst>
              <pc:docMk/>
              <pc:sldMasterMk cId="405373196" sldId="2147483674"/>
              <pc:sldLayoutMk cId="4197103858" sldId="2147483687"/>
              <ac:picMk id="7" creationId="{B258F074-B539-C0D2-9E8B-E385021CE197}"/>
            </ac:picMkLst>
          </pc:picChg>
        </pc:sldLayoutChg>
      </pc:sldMasterChg>
    </pc:docChg>
  </pc:docChgLst>
  <pc:docChgLst>
    <pc:chgData name="BYRNE, Mandy" userId="6be0712a-e9f9-4aff-a704-224fe206fc87" providerId="ADAL" clId="{86D2F1DE-32CF-4335-8303-F871A1417261}"/>
    <pc:docChg chg="">
      <pc:chgData name="BYRNE, Mandy" userId="6be0712a-e9f9-4aff-a704-224fe206fc87" providerId="ADAL" clId="{86D2F1DE-32CF-4335-8303-F871A1417261}" dt="2024-03-18T08:12:35.608" v="0" actId="2696"/>
      <pc:docMkLst>
        <pc:docMk/>
      </pc:docMkLst>
      <pc:sldMasterChg chg="delSldLayout">
        <pc:chgData name="BYRNE, Mandy" userId="6be0712a-e9f9-4aff-a704-224fe206fc87" providerId="ADAL" clId="{86D2F1DE-32CF-4335-8303-F871A1417261}" dt="2024-03-18T08:12:35.608" v="0" actId="2696"/>
        <pc:sldMasterMkLst>
          <pc:docMk/>
          <pc:sldMasterMk cId="405373196" sldId="2147483674"/>
        </pc:sldMasterMkLst>
        <pc:sldLayoutChg chg="del">
          <pc:chgData name="BYRNE, Mandy" userId="6be0712a-e9f9-4aff-a704-224fe206fc87" providerId="ADAL" clId="{86D2F1DE-32CF-4335-8303-F871A1417261}" dt="2024-03-18T08:12:35.608" v="0" actId="2696"/>
          <pc:sldLayoutMkLst>
            <pc:docMk/>
            <pc:sldMasterMk cId="405373196" sldId="2147483674"/>
            <pc:sldLayoutMk cId="2575696733" sldId="2147483688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05a%20Wait%20list%20analysis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09a%20Pts%20Tx%20Graft%20Type%201985%20-%20202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09d.%20Transplant%20rate%20by%20year%20202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https://austinhealth.sharepoint.com/sites/D/livert/Restrict/ANZLITR/Annual%20Reports/_34th%20Annual%20Report%20Data%20to%2031%20Dec%202022/Excel%20graphs%20for%20report%202022/09a%20Pts%20Tx%20Graft%20Type%201985%20-%202022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09b%20AnalysisAgeGroups%202022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09b%20AnalysisAgeGroups%202022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09a%20Pts%20Tx%20Graft%20Type%201985%20-%202022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09a%20Pts%20Tx%20Graft%20Type%201985%20-%202022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https://austinhealth.sharepoint.com/sites/D/livert/Restrict/ANZLITR/Annual%20Reports/_34th%20Annual%20Report%20Data%20to%2031%20Dec%202022/Excel%20graphs%20for%20report%202022/09a%20Pts%20Tx%20Graft%20Type%201985%20-%202022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https://austinhealth.sharepoint.com/sites/D/livert/Restrict/ANZLITR/Annual%20Reports/_34th%20Annual%20Report%20Data%20to%2031%20Dec%202022/Excel%20graphs%20for%20report%202022/09a%20Pts%20Tx%20Graft%20Type%201985%20-%202022.xlsx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10%20Diagnoses%202022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05a%20Wait%20list%20analysis%20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10%20Diagnoses%202022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10%20Diagnoses%202022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10%20Diagnoses%202022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05a%20Wait%20list%20analysis%20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05b%20Wait%20List%20Median%20times%20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05a%20Wait%20list%20analysis%20202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05a%20Wait%20list%20analysis%20202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https://austinhealth.sharepoint.com/sites/D/livert/Restrict/ANZLITR/Annual%20Reports/_34th%20Annual%20Report%20Data%20to%2031%20Dec%202022/Excel%20graphs%20for%20report%202022/06%20Deceased%20Donors%202022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06%20Deceased%20Donors%20202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https://austinhealth.sharepoint.com/sites/D/livert/Restrict/ANZLITR/Annual%20Reports/_34th%20Annual%20Report%20Data%20to%2031%20Dec%202022/Excel%20graphs%20for%20report%202022/06%20Deceased%20Donors%2020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'[05a Wait list analysis 2022.xlsx]WL all'!$B$24</c:f>
              <c:strCache>
                <c:ptCount val="1"/>
                <c:pt idx="0">
                  <c:v>New listing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'[05a Wait list analysis 2022.xlsx]WL all'!$C$23:$U$23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'[05a Wait list analysis 2022.xlsx]WL all'!$C$24:$U$24</c:f>
              <c:numCache>
                <c:formatCode>General</c:formatCode>
                <c:ptCount val="19"/>
                <c:pt idx="0">
                  <c:v>282</c:v>
                </c:pt>
                <c:pt idx="1">
                  <c:v>287</c:v>
                </c:pt>
                <c:pt idx="2">
                  <c:v>256</c:v>
                </c:pt>
                <c:pt idx="3">
                  <c:v>335</c:v>
                </c:pt>
                <c:pt idx="4">
                  <c:v>289</c:v>
                </c:pt>
                <c:pt idx="5">
                  <c:v>329</c:v>
                </c:pt>
                <c:pt idx="6">
                  <c:v>334</c:v>
                </c:pt>
                <c:pt idx="7">
                  <c:v>324</c:v>
                </c:pt>
                <c:pt idx="8">
                  <c:v>342</c:v>
                </c:pt>
                <c:pt idx="9">
                  <c:v>354</c:v>
                </c:pt>
                <c:pt idx="10">
                  <c:v>395</c:v>
                </c:pt>
                <c:pt idx="11">
                  <c:v>392</c:v>
                </c:pt>
                <c:pt idx="12">
                  <c:v>403</c:v>
                </c:pt>
                <c:pt idx="13">
                  <c:v>414</c:v>
                </c:pt>
                <c:pt idx="14">
                  <c:v>427</c:v>
                </c:pt>
                <c:pt idx="15">
                  <c:v>425</c:v>
                </c:pt>
                <c:pt idx="16">
                  <c:v>389</c:v>
                </c:pt>
                <c:pt idx="17">
                  <c:v>384</c:v>
                </c:pt>
                <c:pt idx="18">
                  <c:v>354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C4-4EA2-9D6F-793705586581}"/>
            </c:ext>
          </c:extLst>
        </c:ser>
        <c:ser>
          <c:idx val="1"/>
          <c:order val="1"/>
          <c:tx>
            <c:strRef>
              <c:f>'[05a Wait list analysis 2022.xlsx]WL all'!$B$25</c:f>
              <c:strCache>
                <c:ptCount val="1"/>
                <c:pt idx="0">
                  <c:v>Transplanted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'[05a Wait list analysis 2022.xlsx]WL all'!$C$23:$U$23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'[05a Wait list analysis 2022.xlsx]WL all'!$C$25:$U$25</c:f>
              <c:numCache>
                <c:formatCode>General</c:formatCode>
                <c:ptCount val="19"/>
                <c:pt idx="0">
                  <c:v>214</c:v>
                </c:pt>
                <c:pt idx="1">
                  <c:v>191</c:v>
                </c:pt>
                <c:pt idx="2">
                  <c:v>194</c:v>
                </c:pt>
                <c:pt idx="3">
                  <c:v>190</c:v>
                </c:pt>
                <c:pt idx="4">
                  <c:v>229</c:v>
                </c:pt>
                <c:pt idx="5">
                  <c:v>228</c:v>
                </c:pt>
                <c:pt idx="6">
                  <c:v>248</c:v>
                </c:pt>
                <c:pt idx="7">
                  <c:v>253</c:v>
                </c:pt>
                <c:pt idx="8">
                  <c:v>268</c:v>
                </c:pt>
                <c:pt idx="9">
                  <c:v>284</c:v>
                </c:pt>
                <c:pt idx="10">
                  <c:v>278</c:v>
                </c:pt>
                <c:pt idx="11">
                  <c:v>316</c:v>
                </c:pt>
                <c:pt idx="12">
                  <c:v>373</c:v>
                </c:pt>
                <c:pt idx="13">
                  <c:v>337</c:v>
                </c:pt>
                <c:pt idx="14">
                  <c:v>369</c:v>
                </c:pt>
                <c:pt idx="15">
                  <c:v>368</c:v>
                </c:pt>
                <c:pt idx="16">
                  <c:v>332</c:v>
                </c:pt>
                <c:pt idx="17">
                  <c:v>307</c:v>
                </c:pt>
                <c:pt idx="18">
                  <c:v>314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6C4-4EA2-9D6F-793705586581}"/>
            </c:ext>
          </c:extLst>
        </c:ser>
        <c:ser>
          <c:idx val="5"/>
          <c:order val="2"/>
          <c:tx>
            <c:strRef>
              <c:f>'[05a Wait list analysis 2022.xlsx]WL all'!$B$26</c:f>
              <c:strCache>
                <c:ptCount val="1"/>
                <c:pt idx="0">
                  <c:v>Wait list mortality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'[05a Wait list analysis 2022.xlsx]WL all'!$C$23:$U$23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'[05a Wait list analysis 2022.xlsx]WL all'!$C$26:$U$26</c:f>
              <c:numCache>
                <c:formatCode>General</c:formatCode>
                <c:ptCount val="19"/>
                <c:pt idx="0">
                  <c:v>25</c:v>
                </c:pt>
                <c:pt idx="1">
                  <c:v>44</c:v>
                </c:pt>
                <c:pt idx="2">
                  <c:v>41</c:v>
                </c:pt>
                <c:pt idx="3">
                  <c:v>58</c:v>
                </c:pt>
                <c:pt idx="4">
                  <c:v>59</c:v>
                </c:pt>
                <c:pt idx="5">
                  <c:v>57</c:v>
                </c:pt>
                <c:pt idx="6">
                  <c:v>34</c:v>
                </c:pt>
                <c:pt idx="7">
                  <c:v>47</c:v>
                </c:pt>
                <c:pt idx="8">
                  <c:v>53</c:v>
                </c:pt>
                <c:pt idx="9">
                  <c:v>45</c:v>
                </c:pt>
                <c:pt idx="10">
                  <c:v>41</c:v>
                </c:pt>
                <c:pt idx="11">
                  <c:v>41</c:v>
                </c:pt>
                <c:pt idx="12">
                  <c:v>34</c:v>
                </c:pt>
                <c:pt idx="13">
                  <c:v>28</c:v>
                </c:pt>
                <c:pt idx="14">
                  <c:v>24</c:v>
                </c:pt>
                <c:pt idx="15">
                  <c:v>31</c:v>
                </c:pt>
                <c:pt idx="16">
                  <c:v>39</c:v>
                </c:pt>
                <c:pt idx="17">
                  <c:v>30</c:v>
                </c:pt>
                <c:pt idx="18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6C4-4EA2-9D6F-793705586581}"/>
            </c:ext>
          </c:extLst>
        </c:ser>
        <c:ser>
          <c:idx val="4"/>
          <c:order val="3"/>
          <c:tx>
            <c:strRef>
              <c:f>'[05a Wait list analysis 2022.xlsx]WL all'!$B$27</c:f>
              <c:strCache>
                <c:ptCount val="1"/>
                <c:pt idx="0">
                  <c:v>Taken off list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'[05a Wait list analysis 2022.xlsx]WL all'!$C$23:$U$23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'[05a Wait list analysis 2022.xlsx]WL all'!$C$27:$U$27</c:f>
              <c:numCache>
                <c:formatCode>General</c:formatCode>
                <c:ptCount val="19"/>
                <c:pt idx="0">
                  <c:v>16</c:v>
                </c:pt>
                <c:pt idx="1">
                  <c:v>25</c:v>
                </c:pt>
                <c:pt idx="2">
                  <c:v>31</c:v>
                </c:pt>
                <c:pt idx="3">
                  <c:v>24</c:v>
                </c:pt>
                <c:pt idx="4">
                  <c:v>32</c:v>
                </c:pt>
                <c:pt idx="5">
                  <c:v>39</c:v>
                </c:pt>
                <c:pt idx="6">
                  <c:v>24</c:v>
                </c:pt>
                <c:pt idx="7">
                  <c:v>32</c:v>
                </c:pt>
                <c:pt idx="8">
                  <c:v>29</c:v>
                </c:pt>
                <c:pt idx="9">
                  <c:v>41</c:v>
                </c:pt>
                <c:pt idx="10">
                  <c:v>34</c:v>
                </c:pt>
                <c:pt idx="11">
                  <c:v>34</c:v>
                </c:pt>
                <c:pt idx="12">
                  <c:v>46</c:v>
                </c:pt>
                <c:pt idx="13">
                  <c:v>37</c:v>
                </c:pt>
                <c:pt idx="14">
                  <c:v>38</c:v>
                </c:pt>
                <c:pt idx="15">
                  <c:v>34</c:v>
                </c:pt>
                <c:pt idx="16">
                  <c:v>35</c:v>
                </c:pt>
                <c:pt idx="17">
                  <c:v>24</c:v>
                </c:pt>
                <c:pt idx="18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6C4-4EA2-9D6F-793705586581}"/>
            </c:ext>
          </c:extLst>
        </c:ser>
        <c:ser>
          <c:idx val="3"/>
          <c:order val="4"/>
          <c:tx>
            <c:strRef>
              <c:f>'[05a Wait list analysis 2022.xlsx]WL all'!$B$28</c:f>
              <c:strCache>
                <c:ptCount val="1"/>
                <c:pt idx="0">
                  <c:v>Listed at year end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strRef>
              <c:f>'[05a Wait list analysis 2022.xlsx]WL all'!$C$23:$U$23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'[05a Wait list analysis 2022.xlsx]WL all'!$C$28:$U$28</c:f>
              <c:numCache>
                <c:formatCode>General</c:formatCode>
                <c:ptCount val="19"/>
                <c:pt idx="0">
                  <c:v>119</c:v>
                </c:pt>
                <c:pt idx="1">
                  <c:v>146</c:v>
                </c:pt>
                <c:pt idx="2">
                  <c:v>136</c:v>
                </c:pt>
                <c:pt idx="3">
                  <c:v>199</c:v>
                </c:pt>
                <c:pt idx="4">
                  <c:v>168</c:v>
                </c:pt>
                <c:pt idx="5">
                  <c:v>173</c:v>
                </c:pt>
                <c:pt idx="6">
                  <c:v>202</c:v>
                </c:pt>
                <c:pt idx="7">
                  <c:v>194</c:v>
                </c:pt>
                <c:pt idx="8">
                  <c:v>186</c:v>
                </c:pt>
                <c:pt idx="9">
                  <c:v>170</c:v>
                </c:pt>
                <c:pt idx="10">
                  <c:v>212</c:v>
                </c:pt>
                <c:pt idx="11">
                  <c:v>213</c:v>
                </c:pt>
                <c:pt idx="12">
                  <c:v>163</c:v>
                </c:pt>
                <c:pt idx="13">
                  <c:v>175</c:v>
                </c:pt>
                <c:pt idx="14">
                  <c:v>171</c:v>
                </c:pt>
                <c:pt idx="15">
                  <c:v>163</c:v>
                </c:pt>
                <c:pt idx="16">
                  <c:v>146</c:v>
                </c:pt>
                <c:pt idx="17">
                  <c:v>169</c:v>
                </c:pt>
                <c:pt idx="18">
                  <c:v>151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6C4-4EA2-9D6F-7937055865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2184736"/>
        <c:axId val="452193592"/>
      </c:lineChart>
      <c:catAx>
        <c:axId val="4521847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2193592"/>
        <c:crosses val="autoZero"/>
        <c:auto val="1"/>
        <c:lblAlgn val="ctr"/>
        <c:lblOffset val="100"/>
        <c:noMultiLvlLbl val="0"/>
      </c:catAx>
      <c:valAx>
        <c:axId val="45219359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218473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758176504532679E-2"/>
          <c:y val="3.3182495889004668E-2"/>
          <c:w val="0.77382602637633247"/>
          <c:h val="0.80796504017560467"/>
        </c:manualLayout>
      </c:layout>
      <c:lineChart>
        <c:grouping val="standard"/>
        <c:varyColors val="0"/>
        <c:ser>
          <c:idx val="0"/>
          <c:order val="0"/>
          <c:tx>
            <c:strRef>
              <c:f>'[09a Pts Tx Graft Type 1985 - 2022.xlsx]Tx and Pts by year 85 - 2022'!$F$5</c:f>
              <c:strCache>
                <c:ptCount val="1"/>
                <c:pt idx="0">
                  <c:v>Transplants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'[09a Pts Tx Graft Type 1985 - 2022.xlsx]Tx and Pts by year 85 - 2022'!$E$6:$E$46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'[09a Pts Tx Graft Type 1985 - 2022.xlsx]Tx and Pts by year 85 - 2022'!$F$6:$F$46</c:f>
              <c:numCache>
                <c:formatCode>General</c:formatCode>
                <c:ptCount val="41"/>
                <c:pt idx="0">
                  <c:v>7</c:v>
                </c:pt>
                <c:pt idx="1">
                  <c:v>33</c:v>
                </c:pt>
                <c:pt idx="2">
                  <c:v>63</c:v>
                </c:pt>
                <c:pt idx="3">
                  <c:v>126</c:v>
                </c:pt>
                <c:pt idx="4">
                  <c:v>226</c:v>
                </c:pt>
                <c:pt idx="5">
                  <c:v>306</c:v>
                </c:pt>
                <c:pt idx="6">
                  <c:v>422</c:v>
                </c:pt>
                <c:pt idx="7">
                  <c:v>562</c:v>
                </c:pt>
                <c:pt idx="8">
                  <c:v>690</c:v>
                </c:pt>
                <c:pt idx="9">
                  <c:v>827</c:v>
                </c:pt>
                <c:pt idx="10">
                  <c:v>974</c:v>
                </c:pt>
                <c:pt idx="11">
                  <c:v>1115</c:v>
                </c:pt>
                <c:pt idx="12">
                  <c:v>1268</c:v>
                </c:pt>
                <c:pt idx="13">
                  <c:v>1435</c:v>
                </c:pt>
                <c:pt idx="14">
                  <c:v>1586</c:v>
                </c:pt>
                <c:pt idx="15">
                  <c:v>1768</c:v>
                </c:pt>
                <c:pt idx="16">
                  <c:v>1924</c:v>
                </c:pt>
                <c:pt idx="17">
                  <c:v>2115</c:v>
                </c:pt>
                <c:pt idx="18">
                  <c:v>2287</c:v>
                </c:pt>
                <c:pt idx="19">
                  <c:v>2501</c:v>
                </c:pt>
                <c:pt idx="20">
                  <c:v>2692</c:v>
                </c:pt>
                <c:pt idx="21">
                  <c:v>2886</c:v>
                </c:pt>
                <c:pt idx="22">
                  <c:v>3076</c:v>
                </c:pt>
                <c:pt idx="23">
                  <c:v>3305</c:v>
                </c:pt>
                <c:pt idx="24">
                  <c:v>3533</c:v>
                </c:pt>
                <c:pt idx="25">
                  <c:v>3781</c:v>
                </c:pt>
                <c:pt idx="26">
                  <c:v>4034</c:v>
                </c:pt>
                <c:pt idx="27">
                  <c:v>4302</c:v>
                </c:pt>
                <c:pt idx="28">
                  <c:v>4586</c:v>
                </c:pt>
                <c:pt idx="29">
                  <c:v>4864</c:v>
                </c:pt>
                <c:pt idx="30">
                  <c:v>5180</c:v>
                </c:pt>
                <c:pt idx="31">
                  <c:v>5553</c:v>
                </c:pt>
                <c:pt idx="32">
                  <c:v>5890</c:v>
                </c:pt>
                <c:pt idx="33">
                  <c:v>6259</c:v>
                </c:pt>
                <c:pt idx="34">
                  <c:v>6627</c:v>
                </c:pt>
                <c:pt idx="35">
                  <c:v>6959</c:v>
                </c:pt>
                <c:pt idx="36">
                  <c:v>7266</c:v>
                </c:pt>
                <c:pt idx="37">
                  <c:v>7580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C17-4F9B-8911-B76B6C9A2CEF}"/>
            </c:ext>
          </c:extLst>
        </c:ser>
        <c:ser>
          <c:idx val="1"/>
          <c:order val="1"/>
          <c:tx>
            <c:strRef>
              <c:f>'[09a Pts Tx Graft Type 1985 - 2022.xlsx]Tx and Pts by year 85 - 2022'!$G$5</c:f>
              <c:strCache>
                <c:ptCount val="1"/>
                <c:pt idx="0">
                  <c:v>Patients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numRef>
              <c:f>'[09a Pts Tx Graft Type 1985 - 2022.xlsx]Tx and Pts by year 85 - 2022'!$E$6:$E$46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'[09a Pts Tx Graft Type 1985 - 2022.xlsx]Tx and Pts by year 85 - 2022'!$G$6:$G$46</c:f>
              <c:numCache>
                <c:formatCode>General</c:formatCode>
                <c:ptCount val="41"/>
                <c:pt idx="0">
                  <c:v>7</c:v>
                </c:pt>
                <c:pt idx="1">
                  <c:v>29</c:v>
                </c:pt>
                <c:pt idx="2">
                  <c:v>56</c:v>
                </c:pt>
                <c:pt idx="3">
                  <c:v>117</c:v>
                </c:pt>
                <c:pt idx="4">
                  <c:v>205</c:v>
                </c:pt>
                <c:pt idx="5">
                  <c:v>280</c:v>
                </c:pt>
                <c:pt idx="6">
                  <c:v>389</c:v>
                </c:pt>
                <c:pt idx="7">
                  <c:v>517</c:v>
                </c:pt>
                <c:pt idx="8">
                  <c:v>631</c:v>
                </c:pt>
                <c:pt idx="9">
                  <c:v>757</c:v>
                </c:pt>
                <c:pt idx="10">
                  <c:v>890</c:v>
                </c:pt>
                <c:pt idx="11">
                  <c:v>1022</c:v>
                </c:pt>
                <c:pt idx="12">
                  <c:v>1161</c:v>
                </c:pt>
                <c:pt idx="13">
                  <c:v>1315</c:v>
                </c:pt>
                <c:pt idx="14">
                  <c:v>1454</c:v>
                </c:pt>
                <c:pt idx="15">
                  <c:v>1626</c:v>
                </c:pt>
                <c:pt idx="16">
                  <c:v>1770</c:v>
                </c:pt>
                <c:pt idx="17">
                  <c:v>1948</c:v>
                </c:pt>
                <c:pt idx="18">
                  <c:v>2111</c:v>
                </c:pt>
                <c:pt idx="19">
                  <c:v>2314</c:v>
                </c:pt>
                <c:pt idx="20">
                  <c:v>2497</c:v>
                </c:pt>
                <c:pt idx="21">
                  <c:v>2677</c:v>
                </c:pt>
                <c:pt idx="22">
                  <c:v>2849</c:v>
                </c:pt>
                <c:pt idx="23">
                  <c:v>3066</c:v>
                </c:pt>
                <c:pt idx="24">
                  <c:v>3277</c:v>
                </c:pt>
                <c:pt idx="25">
                  <c:v>3510</c:v>
                </c:pt>
                <c:pt idx="26">
                  <c:v>3734</c:v>
                </c:pt>
                <c:pt idx="27">
                  <c:v>3979</c:v>
                </c:pt>
                <c:pt idx="28">
                  <c:v>4242</c:v>
                </c:pt>
                <c:pt idx="29">
                  <c:v>4505</c:v>
                </c:pt>
                <c:pt idx="30">
                  <c:v>4800</c:v>
                </c:pt>
                <c:pt idx="31">
                  <c:v>5136</c:v>
                </c:pt>
                <c:pt idx="32">
                  <c:v>5450</c:v>
                </c:pt>
                <c:pt idx="33">
                  <c:v>5786</c:v>
                </c:pt>
                <c:pt idx="34">
                  <c:v>6126</c:v>
                </c:pt>
                <c:pt idx="35">
                  <c:v>6428</c:v>
                </c:pt>
                <c:pt idx="36">
                  <c:v>6706</c:v>
                </c:pt>
                <c:pt idx="37">
                  <c:v>6989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17-4F9B-8911-B76B6C9A2C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282752"/>
        <c:axId val="84293120"/>
      </c:lineChart>
      <c:catAx>
        <c:axId val="842827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of Transplant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293120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84293120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Cumulative  Number</a:t>
                </a:r>
                <a:r>
                  <a:rPr lang="en-US" baseline="0"/>
                  <a:t> 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28275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821911149995139"/>
          <c:y val="0.12190909640131302"/>
          <c:w val="0.14908460516509511"/>
          <c:h val="0.11509031959240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'[09d. Transplant rate by year 2022.xlsx]Tx rate ANZ population'!$H$5</c:f>
              <c:strCache>
                <c:ptCount val="1"/>
                <c:pt idx="0">
                  <c:v>ANZ transplant rate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'[09d. Transplant rate by year 2022.xlsx]Tx rate ANZ population'!$G$6:$G$46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'[09d. Transplant rate by year 2022.xlsx]Tx rate ANZ population'!$H$6:$H$46</c:f>
              <c:numCache>
                <c:formatCode>0.00</c:formatCode>
                <c:ptCount val="41"/>
                <c:pt idx="0">
                  <c:v>0.36451373399224918</c:v>
                </c:pt>
                <c:pt idx="1">
                  <c:v>1.3366049996532539</c:v>
                </c:pt>
                <c:pt idx="2">
                  <c:v>1.5200077864932209</c:v>
                </c:pt>
                <c:pt idx="3">
                  <c:v>3.1449237785290762</c:v>
                </c:pt>
                <c:pt idx="4">
                  <c:v>4.9245259762097131</c:v>
                </c:pt>
                <c:pt idx="5">
                  <c:v>3.8872374608409417</c:v>
                </c:pt>
                <c:pt idx="6">
                  <c:v>5.5515724087042724</c:v>
                </c:pt>
                <c:pt idx="7">
                  <c:v>6.6321375478798883</c:v>
                </c:pt>
                <c:pt idx="8">
                  <c:v>6.0046282548720757</c:v>
                </c:pt>
                <c:pt idx="9">
                  <c:v>6.3597483080864476</c:v>
                </c:pt>
                <c:pt idx="10">
                  <c:v>6.7349890838197339</c:v>
                </c:pt>
                <c:pt idx="11">
                  <c:v>6.3822913774926642</c:v>
                </c:pt>
                <c:pt idx="12">
                  <c:v>6.8570801638385017</c:v>
                </c:pt>
                <c:pt idx="13">
                  <c:v>7.4107536692105818</c:v>
                </c:pt>
                <c:pt idx="14">
                  <c:v>6.6314424353467301</c:v>
                </c:pt>
                <c:pt idx="15">
                  <c:v>7.9081830401975548</c:v>
                </c:pt>
                <c:pt idx="16">
                  <c:v>6.6945144161862027</c:v>
                </c:pt>
                <c:pt idx="17">
                  <c:v>8.094955609340154</c:v>
                </c:pt>
                <c:pt idx="18">
                  <c:v>7.2000403537145408</c:v>
                </c:pt>
                <c:pt idx="19">
                  <c:v>8.8575048086110506</c:v>
                </c:pt>
                <c:pt idx="20">
                  <c:v>7.8046650076373343</c:v>
                </c:pt>
                <c:pt idx="21">
                  <c:v>7.8110382613240832</c:v>
                </c:pt>
                <c:pt idx="22">
                  <c:v>7.5212313474947035</c:v>
                </c:pt>
                <c:pt idx="23">
                  <c:v>8.8911580539235153</c:v>
                </c:pt>
                <c:pt idx="24">
                  <c:v>8.7030464441508908</c:v>
                </c:pt>
                <c:pt idx="25">
                  <c:v>9.3421439293637487</c:v>
                </c:pt>
                <c:pt idx="26">
                  <c:v>9.3976594330566652</c:v>
                </c:pt>
                <c:pt idx="27">
                  <c:v>9.797497784869833</c:v>
                </c:pt>
                <c:pt idx="28">
                  <c:v>10.224957342306045</c:v>
                </c:pt>
                <c:pt idx="29">
                  <c:v>9.8565024427994015</c:v>
                </c:pt>
                <c:pt idx="30">
                  <c:v>11.030330231681265</c:v>
                </c:pt>
                <c:pt idx="31">
                  <c:v>12.79268672623966</c:v>
                </c:pt>
                <c:pt idx="32">
                  <c:v>11.372513949890072</c:v>
                </c:pt>
                <c:pt idx="33">
                  <c:v>12.254050985021465</c:v>
                </c:pt>
                <c:pt idx="34">
                  <c:v>12.036499507272156</c:v>
                </c:pt>
                <c:pt idx="35">
                  <c:v>10.776876458692428</c:v>
                </c:pt>
                <c:pt idx="36">
                  <c:v>9.9388437369340217</c:v>
                </c:pt>
                <c:pt idx="37">
                  <c:v>9.9936476683499169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746-4975-985A-9C8E7AE8C8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339263"/>
        <c:axId val="34271167"/>
      </c:lineChart>
      <c:lineChart>
        <c:grouping val="standard"/>
        <c:varyColors val="0"/>
        <c:ser>
          <c:idx val="1"/>
          <c:order val="1"/>
          <c:tx>
            <c:strRef>
              <c:f>'[09d. Transplant rate by year 2022.xlsx]Tx rate ANZ population'!$I$5</c:f>
              <c:strCache>
                <c:ptCount val="1"/>
                <c:pt idx="0">
                  <c:v>ANZ Population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'[09d. Transplant rate by year 2022.xlsx]Tx rate ANZ population'!$G$6:$G$46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'[09d. Transplant rate by year 2022.xlsx]Tx rate ANZ population'!$I$6:$I$46</c:f>
              <c:numCache>
                <c:formatCode>0.00</c:formatCode>
                <c:ptCount val="41"/>
                <c:pt idx="0">
                  <c:v>19.203665999999998</c:v>
                </c:pt>
                <c:pt idx="1">
                  <c:v>19.452269000000001</c:v>
                </c:pt>
                <c:pt idx="2">
                  <c:v>19.736740999999999</c:v>
                </c:pt>
                <c:pt idx="3">
                  <c:v>20.032281999999999</c:v>
                </c:pt>
                <c:pt idx="4">
                  <c:v>20.306522999999999</c:v>
                </c:pt>
                <c:pt idx="5">
                  <c:v>20.580168</c:v>
                </c:pt>
                <c:pt idx="6">
                  <c:v>20.894981000000001</c:v>
                </c:pt>
                <c:pt idx="7">
                  <c:v>21.109332999999999</c:v>
                </c:pt>
                <c:pt idx="8">
                  <c:v>21.316890000000001</c:v>
                </c:pt>
                <c:pt idx="9">
                  <c:v>21.541733000000001</c:v>
                </c:pt>
                <c:pt idx="10">
                  <c:v>21.826315999999998</c:v>
                </c:pt>
                <c:pt idx="11">
                  <c:v>22.092379000000001</c:v>
                </c:pt>
                <c:pt idx="12">
                  <c:v>22.312704</c:v>
                </c:pt>
                <c:pt idx="13">
                  <c:v>22.53482</c:v>
                </c:pt>
                <c:pt idx="14">
                  <c:v>22.770309999999998</c:v>
                </c:pt>
                <c:pt idx="15">
                  <c:v>23.014136000000001</c:v>
                </c:pt>
                <c:pt idx="16">
                  <c:v>23.302661000000001</c:v>
                </c:pt>
                <c:pt idx="17">
                  <c:v>23.594940999999999</c:v>
                </c:pt>
                <c:pt idx="18">
                  <c:v>23.888755</c:v>
                </c:pt>
                <c:pt idx="19">
                  <c:v>24.160302999999999</c:v>
                </c:pt>
                <c:pt idx="20">
                  <c:v>24.472543000000002</c:v>
                </c:pt>
                <c:pt idx="21">
                  <c:v>24.836646999999999</c:v>
                </c:pt>
                <c:pt idx="22">
                  <c:v>25.261821000000001</c:v>
                </c:pt>
                <c:pt idx="23">
                  <c:v>25.755925000000001</c:v>
                </c:pt>
                <c:pt idx="24">
                  <c:v>26.197723</c:v>
                </c:pt>
                <c:pt idx="25">
                  <c:v>26.546368999999999</c:v>
                </c:pt>
                <c:pt idx="26">
                  <c:v>26.921596999999998</c:v>
                </c:pt>
                <c:pt idx="27">
                  <c:v>27.353923000000002</c:v>
                </c:pt>
                <c:pt idx="28">
                  <c:v>27.775176999999999</c:v>
                </c:pt>
                <c:pt idx="29">
                  <c:v>28.204730999999999</c:v>
                </c:pt>
                <c:pt idx="30">
                  <c:v>28.648281000000001</c:v>
                </c:pt>
                <c:pt idx="31">
                  <c:v>29.157284000000001</c:v>
                </c:pt>
                <c:pt idx="32">
                  <c:v>29.632850000000001</c:v>
                </c:pt>
                <c:pt idx="33">
                  <c:v>30.112490999999999</c:v>
                </c:pt>
                <c:pt idx="34">
                  <c:v>30.576473</c:v>
                </c:pt>
                <c:pt idx="35">
                  <c:v>30.798100000000002</c:v>
                </c:pt>
                <c:pt idx="36">
                  <c:v>30.888905000000001</c:v>
                </c:pt>
                <c:pt idx="37">
                  <c:v>31.419958999999999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746-4975-985A-9C8E7AE8C8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136111"/>
        <c:axId val="214615823"/>
      </c:lineChart>
      <c:catAx>
        <c:axId val="21133926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71167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3427116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>
                    <a:solidFill>
                      <a:schemeClr val="accent1">
                        <a:lumMod val="75000"/>
                      </a:schemeClr>
                    </a:solidFill>
                  </a:rPr>
                  <a:t>ANZ transplant rate</a:t>
                </a:r>
              </a:p>
              <a:p>
                <a:pPr>
                  <a:defRPr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r>
                  <a:rPr lang="en-US" baseline="0">
                    <a:solidFill>
                      <a:schemeClr val="accent1">
                        <a:lumMod val="75000"/>
                      </a:schemeClr>
                    </a:solidFill>
                  </a:rPr>
                  <a:t>(per million  population)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accen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339263"/>
        <c:crosses val="autoZero"/>
        <c:crossBetween val="midCat"/>
      </c:valAx>
      <c:valAx>
        <c:axId val="214615823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>
                    <a:solidFill>
                      <a:schemeClr val="accent2">
                        <a:lumMod val="75000"/>
                      </a:schemeClr>
                    </a:solidFill>
                  </a:rPr>
                  <a:t>ANZ population (million)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accent2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136111"/>
        <c:crosses val="max"/>
        <c:crossBetween val="between"/>
      </c:valAx>
      <c:catAx>
        <c:axId val="2413611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461582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76933406579991"/>
          <c:y val="4.4895577974066639E-2"/>
          <c:w val="0.75908762131477736"/>
          <c:h val="0.79247336729967577"/>
        </c:manualLayout>
      </c:layout>
      <c:lineChart>
        <c:grouping val="standard"/>
        <c:varyColors val="0"/>
        <c:ser>
          <c:idx val="2"/>
          <c:order val="0"/>
          <c:tx>
            <c:strRef>
              <c:f>'[09a Pts Tx Graft Type 1985 - 2022.xlsx]1985 - 2022 Pts by year'!$C$3</c:f>
              <c:strCache>
                <c:ptCount val="1"/>
                <c:pt idx="0">
                  <c:v>Children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'[09a Pts Tx Graft Type 1985 - 2022.xlsx]1985 - 2022 Pts by year'!$B$4:$B$44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'[09a Pts Tx Graft Type 1985 - 2022.xlsx]1985 - 2022 Pts by year'!$C$4:$C$44</c:f>
              <c:numCache>
                <c:formatCode>General</c:formatCode>
                <c:ptCount val="41"/>
                <c:pt idx="0">
                  <c:v>3</c:v>
                </c:pt>
                <c:pt idx="1">
                  <c:v>5</c:v>
                </c:pt>
                <c:pt idx="2">
                  <c:v>12</c:v>
                </c:pt>
                <c:pt idx="3">
                  <c:v>21</c:v>
                </c:pt>
                <c:pt idx="4">
                  <c:v>34</c:v>
                </c:pt>
                <c:pt idx="5">
                  <c:v>23</c:v>
                </c:pt>
                <c:pt idx="6">
                  <c:v>28</c:v>
                </c:pt>
                <c:pt idx="7">
                  <c:v>39</c:v>
                </c:pt>
                <c:pt idx="8">
                  <c:v>27</c:v>
                </c:pt>
                <c:pt idx="9">
                  <c:v>24</c:v>
                </c:pt>
                <c:pt idx="10">
                  <c:v>31</c:v>
                </c:pt>
                <c:pt idx="11">
                  <c:v>24</c:v>
                </c:pt>
                <c:pt idx="12">
                  <c:v>18</c:v>
                </c:pt>
                <c:pt idx="13">
                  <c:v>21</c:v>
                </c:pt>
                <c:pt idx="14">
                  <c:v>23</c:v>
                </c:pt>
                <c:pt idx="15">
                  <c:v>21</c:v>
                </c:pt>
                <c:pt idx="16">
                  <c:v>19</c:v>
                </c:pt>
                <c:pt idx="17">
                  <c:v>27</c:v>
                </c:pt>
                <c:pt idx="18">
                  <c:v>20</c:v>
                </c:pt>
                <c:pt idx="19">
                  <c:v>25</c:v>
                </c:pt>
                <c:pt idx="20">
                  <c:v>32</c:v>
                </c:pt>
                <c:pt idx="21">
                  <c:v>24</c:v>
                </c:pt>
                <c:pt idx="22">
                  <c:v>30</c:v>
                </c:pt>
                <c:pt idx="23">
                  <c:v>32</c:v>
                </c:pt>
                <c:pt idx="24">
                  <c:v>35</c:v>
                </c:pt>
                <c:pt idx="25">
                  <c:v>41</c:v>
                </c:pt>
                <c:pt idx="26">
                  <c:v>31</c:v>
                </c:pt>
                <c:pt idx="27">
                  <c:v>44</c:v>
                </c:pt>
                <c:pt idx="28">
                  <c:v>42</c:v>
                </c:pt>
                <c:pt idx="29">
                  <c:v>39</c:v>
                </c:pt>
                <c:pt idx="30">
                  <c:v>39</c:v>
                </c:pt>
                <c:pt idx="31">
                  <c:v>55</c:v>
                </c:pt>
                <c:pt idx="32">
                  <c:v>46</c:v>
                </c:pt>
                <c:pt idx="33">
                  <c:v>42</c:v>
                </c:pt>
                <c:pt idx="34">
                  <c:v>47</c:v>
                </c:pt>
                <c:pt idx="35">
                  <c:v>43</c:v>
                </c:pt>
                <c:pt idx="36">
                  <c:v>27</c:v>
                </c:pt>
                <c:pt idx="37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44-4E94-BA1E-714B8EF607D7}"/>
            </c:ext>
          </c:extLst>
        </c:ser>
        <c:ser>
          <c:idx val="1"/>
          <c:order val="1"/>
          <c:tx>
            <c:strRef>
              <c:f>'[09a Pts Tx Graft Type 1985 - 2022.xlsx]1985 - 2022 Pts by year'!$D$3</c:f>
              <c:strCache>
                <c:ptCount val="1"/>
                <c:pt idx="0">
                  <c:v>Adults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'[09a Pts Tx Graft Type 1985 - 2022.xlsx]1985 - 2022 Pts by year'!$B$4:$B$44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'[09a Pts Tx Graft Type 1985 - 2022.xlsx]1985 - 2022 Pts by year'!$D$4:$D$44</c:f>
              <c:numCache>
                <c:formatCode>General</c:formatCode>
                <c:ptCount val="41"/>
                <c:pt idx="0">
                  <c:v>4</c:v>
                </c:pt>
                <c:pt idx="1">
                  <c:v>17</c:v>
                </c:pt>
                <c:pt idx="2">
                  <c:v>15</c:v>
                </c:pt>
                <c:pt idx="3">
                  <c:v>40</c:v>
                </c:pt>
                <c:pt idx="4">
                  <c:v>54</c:v>
                </c:pt>
                <c:pt idx="5">
                  <c:v>52</c:v>
                </c:pt>
                <c:pt idx="6">
                  <c:v>81</c:v>
                </c:pt>
                <c:pt idx="7">
                  <c:v>89</c:v>
                </c:pt>
                <c:pt idx="8">
                  <c:v>87</c:v>
                </c:pt>
                <c:pt idx="9">
                  <c:v>102</c:v>
                </c:pt>
                <c:pt idx="10">
                  <c:v>102</c:v>
                </c:pt>
                <c:pt idx="11">
                  <c:v>108</c:v>
                </c:pt>
                <c:pt idx="12">
                  <c:v>121</c:v>
                </c:pt>
                <c:pt idx="13">
                  <c:v>133</c:v>
                </c:pt>
                <c:pt idx="14">
                  <c:v>116</c:v>
                </c:pt>
                <c:pt idx="15">
                  <c:v>151</c:v>
                </c:pt>
                <c:pt idx="16">
                  <c:v>125</c:v>
                </c:pt>
                <c:pt idx="17">
                  <c:v>151</c:v>
                </c:pt>
                <c:pt idx="18">
                  <c:v>143</c:v>
                </c:pt>
                <c:pt idx="19">
                  <c:v>178</c:v>
                </c:pt>
                <c:pt idx="20">
                  <c:v>151</c:v>
                </c:pt>
                <c:pt idx="21">
                  <c:v>156</c:v>
                </c:pt>
                <c:pt idx="22">
                  <c:v>142</c:v>
                </c:pt>
                <c:pt idx="23">
                  <c:v>185</c:v>
                </c:pt>
                <c:pt idx="24">
                  <c:v>176</c:v>
                </c:pt>
                <c:pt idx="25">
                  <c:v>192</c:v>
                </c:pt>
                <c:pt idx="26">
                  <c:v>193</c:v>
                </c:pt>
                <c:pt idx="27">
                  <c:v>201</c:v>
                </c:pt>
                <c:pt idx="28">
                  <c:v>221</c:v>
                </c:pt>
                <c:pt idx="29">
                  <c:v>224</c:v>
                </c:pt>
                <c:pt idx="30">
                  <c:v>256</c:v>
                </c:pt>
                <c:pt idx="31">
                  <c:v>281</c:v>
                </c:pt>
                <c:pt idx="32">
                  <c:v>268</c:v>
                </c:pt>
                <c:pt idx="33">
                  <c:v>294</c:v>
                </c:pt>
                <c:pt idx="34">
                  <c:v>293</c:v>
                </c:pt>
                <c:pt idx="35">
                  <c:v>259</c:v>
                </c:pt>
                <c:pt idx="36">
                  <c:v>251</c:v>
                </c:pt>
                <c:pt idx="37">
                  <c:v>245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44-4E94-BA1E-714B8EF607D7}"/>
            </c:ext>
          </c:extLst>
        </c:ser>
        <c:ser>
          <c:idx val="0"/>
          <c:order val="2"/>
          <c:tx>
            <c:strRef>
              <c:f>'[09a Pts Tx Graft Type 1985 - 2022.xlsx]1985 - 2022 Pts by year'!$E$3</c:f>
              <c:strCache>
                <c:ptCount val="1"/>
                <c:pt idx="0">
                  <c:v>All patients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'[09a Pts Tx Graft Type 1985 - 2022.xlsx]1985 - 2022 Pts by year'!$B$4:$B$44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'[09a Pts Tx Graft Type 1985 - 2022.xlsx]1985 - 2022 Pts by year'!$E$4:$E$44</c:f>
              <c:numCache>
                <c:formatCode>General</c:formatCode>
                <c:ptCount val="41"/>
                <c:pt idx="0">
                  <c:v>7</c:v>
                </c:pt>
                <c:pt idx="1">
                  <c:v>22</c:v>
                </c:pt>
                <c:pt idx="2">
                  <c:v>27</c:v>
                </c:pt>
                <c:pt idx="3">
                  <c:v>61</c:v>
                </c:pt>
                <c:pt idx="4">
                  <c:v>88</c:v>
                </c:pt>
                <c:pt idx="5">
                  <c:v>75</c:v>
                </c:pt>
                <c:pt idx="6">
                  <c:v>109</c:v>
                </c:pt>
                <c:pt idx="7">
                  <c:v>128</c:v>
                </c:pt>
                <c:pt idx="8">
                  <c:v>114</c:v>
                </c:pt>
                <c:pt idx="9">
                  <c:v>126</c:v>
                </c:pt>
                <c:pt idx="10">
                  <c:v>133</c:v>
                </c:pt>
                <c:pt idx="11">
                  <c:v>132</c:v>
                </c:pt>
                <c:pt idx="12">
                  <c:v>139</c:v>
                </c:pt>
                <c:pt idx="13">
                  <c:v>154</c:v>
                </c:pt>
                <c:pt idx="14">
                  <c:v>139</c:v>
                </c:pt>
                <c:pt idx="15">
                  <c:v>172</c:v>
                </c:pt>
                <c:pt idx="16">
                  <c:v>144</c:v>
                </c:pt>
                <c:pt idx="17">
                  <c:v>178</c:v>
                </c:pt>
                <c:pt idx="18">
                  <c:v>163</c:v>
                </c:pt>
                <c:pt idx="19">
                  <c:v>203</c:v>
                </c:pt>
                <c:pt idx="20">
                  <c:v>183</c:v>
                </c:pt>
                <c:pt idx="21">
                  <c:v>180</c:v>
                </c:pt>
                <c:pt idx="22">
                  <c:v>172</c:v>
                </c:pt>
                <c:pt idx="23">
                  <c:v>217</c:v>
                </c:pt>
                <c:pt idx="24">
                  <c:v>211</c:v>
                </c:pt>
                <c:pt idx="25">
                  <c:v>233</c:v>
                </c:pt>
                <c:pt idx="26">
                  <c:v>224</c:v>
                </c:pt>
                <c:pt idx="27">
                  <c:v>245</c:v>
                </c:pt>
                <c:pt idx="28">
                  <c:v>263</c:v>
                </c:pt>
                <c:pt idx="29">
                  <c:v>263</c:v>
                </c:pt>
                <c:pt idx="30">
                  <c:v>295</c:v>
                </c:pt>
                <c:pt idx="31">
                  <c:v>336</c:v>
                </c:pt>
                <c:pt idx="32">
                  <c:v>314</c:v>
                </c:pt>
                <c:pt idx="33">
                  <c:v>336</c:v>
                </c:pt>
                <c:pt idx="34">
                  <c:v>340</c:v>
                </c:pt>
                <c:pt idx="35">
                  <c:v>302</c:v>
                </c:pt>
                <c:pt idx="36">
                  <c:v>278</c:v>
                </c:pt>
                <c:pt idx="37">
                  <c:v>283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744-4E94-BA1E-714B8EF60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5314176"/>
        <c:axId val="87425792"/>
      </c:lineChart>
      <c:catAx>
        <c:axId val="853141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of transplant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425792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8742579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</a:t>
                </a:r>
                <a:r>
                  <a:rPr lang="en-US" baseline="0"/>
                  <a:t> of p</a:t>
                </a:r>
                <a:r>
                  <a:rPr lang="en-US"/>
                  <a:t>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314176"/>
        <c:crosses val="autoZero"/>
        <c:crossBetween val="midCat"/>
      </c:valAx>
    </c:plotArea>
    <c:legend>
      <c:legendPos val="r"/>
      <c:overlay val="1"/>
    </c:legend>
    <c:plotVisOnly val="1"/>
    <c:dispBlanksAs val="gap"/>
    <c:showDLblsOverMax val="0"/>
  </c:chart>
  <c:spPr>
    <a:ln>
      <a:noFill/>
    </a:ln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'[09b AnalysisAgeGroups 2022.xlsx]Age Strata'!$B$6</c:f>
              <c:strCache>
                <c:ptCount val="1"/>
                <c:pt idx="0">
                  <c:v>Paediatric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855C-47A0-A390-17735196512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855C-47A0-A390-17735196512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855C-47A0-A390-17735196512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855C-47A0-A390-177351965122}"/>
              </c:ext>
            </c:extLst>
          </c:dPt>
          <c:dLbls>
            <c:delete val="1"/>
          </c:dLbls>
          <c:cat>
            <c:strRef>
              <c:f>'[09b AnalysisAgeGroups 2022.xlsx]Age Strata'!$A$7:$A$16</c:f>
              <c:strCache>
                <c:ptCount val="10"/>
                <c:pt idx="0">
                  <c:v>&lt;1y</c:v>
                </c:pt>
                <c:pt idx="1">
                  <c:v>1-2y</c:v>
                </c:pt>
                <c:pt idx="2">
                  <c:v>3-9y</c:v>
                </c:pt>
                <c:pt idx="3">
                  <c:v>10-15y</c:v>
                </c:pt>
                <c:pt idx="4">
                  <c:v>16-29y</c:v>
                </c:pt>
                <c:pt idx="5">
                  <c:v>30-39y</c:v>
                </c:pt>
                <c:pt idx="6">
                  <c:v>40-49y</c:v>
                </c:pt>
                <c:pt idx="7">
                  <c:v>50-59y</c:v>
                </c:pt>
                <c:pt idx="8">
                  <c:v>60-69y</c:v>
                </c:pt>
                <c:pt idx="9">
                  <c:v>70 years or older</c:v>
                </c:pt>
              </c:strCache>
            </c:strRef>
          </c:cat>
          <c:val>
            <c:numRef>
              <c:f>'[09b AnalysisAgeGroups 2022.xlsx]Age Strata'!$B$7:$B$16</c:f>
              <c:numCache>
                <c:formatCode>General</c:formatCode>
                <c:ptCount val="10"/>
                <c:pt idx="0">
                  <c:v>316</c:v>
                </c:pt>
                <c:pt idx="1">
                  <c:v>335</c:v>
                </c:pt>
                <c:pt idx="2">
                  <c:v>307</c:v>
                </c:pt>
                <c:pt idx="3">
                  <c:v>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55C-47A0-A390-177351965122}"/>
            </c:ext>
          </c:extLst>
        </c:ser>
        <c:ser>
          <c:idx val="1"/>
          <c:order val="1"/>
          <c:tx>
            <c:strRef>
              <c:f>'[09b AnalysisAgeGroups 2022.xlsx]Age Strata'!$C$6</c:f>
              <c:strCache>
                <c:ptCount val="1"/>
                <c:pt idx="0">
                  <c:v>Adult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dLbls>
            <c:delete val="1"/>
          </c:dLbls>
          <c:cat>
            <c:strRef>
              <c:f>'[09b AnalysisAgeGroups 2022.xlsx]Age Strata'!$A$7:$A$16</c:f>
              <c:strCache>
                <c:ptCount val="10"/>
                <c:pt idx="0">
                  <c:v>&lt;1y</c:v>
                </c:pt>
                <c:pt idx="1">
                  <c:v>1-2y</c:v>
                </c:pt>
                <c:pt idx="2">
                  <c:v>3-9y</c:v>
                </c:pt>
                <c:pt idx="3">
                  <c:v>10-15y</c:v>
                </c:pt>
                <c:pt idx="4">
                  <c:v>16-29y</c:v>
                </c:pt>
                <c:pt idx="5">
                  <c:v>30-39y</c:v>
                </c:pt>
                <c:pt idx="6">
                  <c:v>40-49y</c:v>
                </c:pt>
                <c:pt idx="7">
                  <c:v>50-59y</c:v>
                </c:pt>
                <c:pt idx="8">
                  <c:v>60-69y</c:v>
                </c:pt>
                <c:pt idx="9">
                  <c:v>70 years or older</c:v>
                </c:pt>
              </c:strCache>
            </c:strRef>
          </c:cat>
          <c:val>
            <c:numRef>
              <c:f>'[09b AnalysisAgeGroups 2022.xlsx]Age Strata'!$C$7:$C$16</c:f>
              <c:numCache>
                <c:formatCode>General</c:formatCode>
                <c:ptCount val="10"/>
                <c:pt idx="4">
                  <c:v>453</c:v>
                </c:pt>
                <c:pt idx="5">
                  <c:v>533</c:v>
                </c:pt>
                <c:pt idx="6">
                  <c:v>1323</c:v>
                </c:pt>
                <c:pt idx="7">
                  <c:v>2184</c:v>
                </c:pt>
                <c:pt idx="8">
                  <c:v>1331</c:v>
                </c:pt>
                <c:pt idx="9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55C-47A0-A390-17735196512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100"/>
        <c:axId val="99150464"/>
        <c:axId val="101105024"/>
      </c:barChart>
      <c:catAx>
        <c:axId val="991504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Age at first ANZ</a:t>
                </a:r>
                <a:r>
                  <a:rPr lang="en-AU" baseline="0"/>
                  <a:t> t</a:t>
                </a:r>
                <a:r>
                  <a:rPr lang="en-AU"/>
                  <a:t>ransplant (years)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105024"/>
        <c:crosses val="autoZero"/>
        <c:auto val="1"/>
        <c:lblAlgn val="ctr"/>
        <c:lblOffset val="100"/>
        <c:noMultiLvlLbl val="0"/>
      </c:catAx>
      <c:valAx>
        <c:axId val="10110502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150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'[09b AnalysisAgeGroups 2022.xlsx]Age Strata by Tx era'!$A$18</c:f>
              <c:strCache>
                <c:ptCount val="1"/>
                <c:pt idx="0">
                  <c:v>&lt;1y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/>
          </c:spPr>
          <c:invertIfNegative val="0"/>
          <c:cat>
            <c:strRef>
              <c:f>'[09b AnalysisAgeGroups 2022.xlsx]Age Strata by Tx era'!$B$17:$I$17</c:f>
              <c:strCache>
                <c:ptCount val="8"/>
                <c:pt idx="0">
                  <c:v>1985 - 89</c:v>
                </c:pt>
                <c:pt idx="1">
                  <c:v>1990 - 94</c:v>
                </c:pt>
                <c:pt idx="2">
                  <c:v>1995 - 99</c:v>
                </c:pt>
                <c:pt idx="3">
                  <c:v>2000 - 04</c:v>
                </c:pt>
                <c:pt idx="4">
                  <c:v>2005 - 09</c:v>
                </c:pt>
                <c:pt idx="5">
                  <c:v>2010 - 14</c:v>
                </c:pt>
                <c:pt idx="6">
                  <c:v>2015 - 19</c:v>
                </c:pt>
                <c:pt idx="7">
                  <c:v>2020 - 22</c:v>
                </c:pt>
              </c:strCache>
            </c:strRef>
          </c:cat>
          <c:val>
            <c:numRef>
              <c:f>'[09b AnalysisAgeGroups 2022.xlsx]Age Strata by Tx era'!$B$18:$I$18</c:f>
              <c:numCache>
                <c:formatCode>General</c:formatCode>
                <c:ptCount val="8"/>
                <c:pt idx="0">
                  <c:v>12</c:v>
                </c:pt>
                <c:pt idx="1">
                  <c:v>23</c:v>
                </c:pt>
                <c:pt idx="2">
                  <c:v>22</c:v>
                </c:pt>
                <c:pt idx="3">
                  <c:v>25</c:v>
                </c:pt>
                <c:pt idx="4">
                  <c:v>41</c:v>
                </c:pt>
                <c:pt idx="5">
                  <c:v>65</c:v>
                </c:pt>
                <c:pt idx="6">
                  <c:v>80</c:v>
                </c:pt>
                <c:pt idx="7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C8-4F99-95EA-9046E84A4243}"/>
            </c:ext>
          </c:extLst>
        </c:ser>
        <c:ser>
          <c:idx val="1"/>
          <c:order val="1"/>
          <c:tx>
            <c:strRef>
              <c:f>'[09b AnalysisAgeGroups 2022.xlsx]Age Strata by Tx era'!$A$19</c:f>
              <c:strCache>
                <c:ptCount val="1"/>
                <c:pt idx="0">
                  <c:v>1-2y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  <a:effectLst/>
          </c:spPr>
          <c:invertIfNegative val="0"/>
          <c:cat>
            <c:strRef>
              <c:f>'[09b AnalysisAgeGroups 2022.xlsx]Age Strata by Tx era'!$B$17:$I$17</c:f>
              <c:strCache>
                <c:ptCount val="8"/>
                <c:pt idx="0">
                  <c:v>1985 - 89</c:v>
                </c:pt>
                <c:pt idx="1">
                  <c:v>1990 - 94</c:v>
                </c:pt>
                <c:pt idx="2">
                  <c:v>1995 - 99</c:v>
                </c:pt>
                <c:pt idx="3">
                  <c:v>2000 - 04</c:v>
                </c:pt>
                <c:pt idx="4">
                  <c:v>2005 - 09</c:v>
                </c:pt>
                <c:pt idx="5">
                  <c:v>2010 - 14</c:v>
                </c:pt>
                <c:pt idx="6">
                  <c:v>2015 - 19</c:v>
                </c:pt>
                <c:pt idx="7">
                  <c:v>2020 - 22</c:v>
                </c:pt>
              </c:strCache>
            </c:strRef>
          </c:cat>
          <c:val>
            <c:numRef>
              <c:f>'[09b AnalysisAgeGroups 2022.xlsx]Age Strata by Tx era'!$B$19:$I$19</c:f>
              <c:numCache>
                <c:formatCode>General</c:formatCode>
                <c:ptCount val="8"/>
                <c:pt idx="0">
                  <c:v>30</c:v>
                </c:pt>
                <c:pt idx="1">
                  <c:v>49</c:v>
                </c:pt>
                <c:pt idx="2">
                  <c:v>43</c:v>
                </c:pt>
                <c:pt idx="3">
                  <c:v>35</c:v>
                </c:pt>
                <c:pt idx="4">
                  <c:v>49</c:v>
                </c:pt>
                <c:pt idx="5">
                  <c:v>51</c:v>
                </c:pt>
                <c:pt idx="6">
                  <c:v>56</c:v>
                </c:pt>
                <c:pt idx="7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C8-4F99-95EA-9046E84A4243}"/>
            </c:ext>
          </c:extLst>
        </c:ser>
        <c:ser>
          <c:idx val="2"/>
          <c:order val="2"/>
          <c:tx>
            <c:strRef>
              <c:f>'[09b AnalysisAgeGroups 2022.xlsx]Age Strata by Tx era'!$A$20</c:f>
              <c:strCache>
                <c:ptCount val="1"/>
                <c:pt idx="0">
                  <c:v>3-9y</c:v>
                </c:pt>
              </c:strCache>
            </c:strRef>
          </c:tx>
          <c:spPr>
            <a:solidFill>
              <a:srgbClr val="CC66FF"/>
            </a:solidFill>
            <a:ln>
              <a:solidFill>
                <a:srgbClr val="CC66FF"/>
              </a:solidFill>
            </a:ln>
            <a:effectLst/>
          </c:spPr>
          <c:invertIfNegative val="0"/>
          <c:cat>
            <c:strRef>
              <c:f>'[09b AnalysisAgeGroups 2022.xlsx]Age Strata by Tx era'!$B$17:$I$17</c:f>
              <c:strCache>
                <c:ptCount val="8"/>
                <c:pt idx="0">
                  <c:v>1985 - 89</c:v>
                </c:pt>
                <c:pt idx="1">
                  <c:v>1990 - 94</c:v>
                </c:pt>
                <c:pt idx="2">
                  <c:v>1995 - 99</c:v>
                </c:pt>
                <c:pt idx="3">
                  <c:v>2000 - 04</c:v>
                </c:pt>
                <c:pt idx="4">
                  <c:v>2005 - 09</c:v>
                </c:pt>
                <c:pt idx="5">
                  <c:v>2010 - 14</c:v>
                </c:pt>
                <c:pt idx="6">
                  <c:v>2015 - 19</c:v>
                </c:pt>
                <c:pt idx="7">
                  <c:v>2020 - 22</c:v>
                </c:pt>
              </c:strCache>
            </c:strRef>
          </c:cat>
          <c:val>
            <c:numRef>
              <c:f>'[09b AnalysisAgeGroups 2022.xlsx]Age Strata by Tx era'!$B$20:$I$20</c:f>
              <c:numCache>
                <c:formatCode>General</c:formatCode>
                <c:ptCount val="8"/>
                <c:pt idx="0">
                  <c:v>19</c:v>
                </c:pt>
                <c:pt idx="1">
                  <c:v>40</c:v>
                </c:pt>
                <c:pt idx="2">
                  <c:v>33</c:v>
                </c:pt>
                <c:pt idx="3">
                  <c:v>39</c:v>
                </c:pt>
                <c:pt idx="4">
                  <c:v>45</c:v>
                </c:pt>
                <c:pt idx="5">
                  <c:v>53</c:v>
                </c:pt>
                <c:pt idx="6">
                  <c:v>60</c:v>
                </c:pt>
                <c:pt idx="7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C8-4F99-95EA-9046E84A4243}"/>
            </c:ext>
          </c:extLst>
        </c:ser>
        <c:ser>
          <c:idx val="3"/>
          <c:order val="3"/>
          <c:tx>
            <c:strRef>
              <c:f>'[09b AnalysisAgeGroups 2022.xlsx]Age Strata by Tx era'!$A$21</c:f>
              <c:strCache>
                <c:ptCount val="1"/>
                <c:pt idx="0">
                  <c:v>10-15y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cat>
            <c:strRef>
              <c:f>'[09b AnalysisAgeGroups 2022.xlsx]Age Strata by Tx era'!$B$17:$I$17</c:f>
              <c:strCache>
                <c:ptCount val="8"/>
                <c:pt idx="0">
                  <c:v>1985 - 89</c:v>
                </c:pt>
                <c:pt idx="1">
                  <c:v>1990 - 94</c:v>
                </c:pt>
                <c:pt idx="2">
                  <c:v>1995 - 99</c:v>
                </c:pt>
                <c:pt idx="3">
                  <c:v>2000 - 04</c:v>
                </c:pt>
                <c:pt idx="4">
                  <c:v>2005 - 09</c:v>
                </c:pt>
                <c:pt idx="5">
                  <c:v>2010 - 14</c:v>
                </c:pt>
                <c:pt idx="6">
                  <c:v>2015 - 19</c:v>
                </c:pt>
                <c:pt idx="7">
                  <c:v>2020 - 22</c:v>
                </c:pt>
              </c:strCache>
            </c:strRef>
          </c:cat>
          <c:val>
            <c:numRef>
              <c:f>'[09b AnalysisAgeGroups 2022.xlsx]Age Strata by Tx era'!$B$21:$I$21</c:f>
              <c:numCache>
                <c:formatCode>General</c:formatCode>
                <c:ptCount val="8"/>
                <c:pt idx="0">
                  <c:v>14</c:v>
                </c:pt>
                <c:pt idx="1">
                  <c:v>29</c:v>
                </c:pt>
                <c:pt idx="2">
                  <c:v>19</c:v>
                </c:pt>
                <c:pt idx="3">
                  <c:v>13</c:v>
                </c:pt>
                <c:pt idx="4">
                  <c:v>18</c:v>
                </c:pt>
                <c:pt idx="5">
                  <c:v>28</c:v>
                </c:pt>
                <c:pt idx="6">
                  <c:v>33</c:v>
                </c:pt>
                <c:pt idx="7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C8-4F99-95EA-9046E84A4243}"/>
            </c:ext>
          </c:extLst>
        </c:ser>
        <c:ser>
          <c:idx val="4"/>
          <c:order val="4"/>
          <c:tx>
            <c:strRef>
              <c:f>'[09b AnalysisAgeGroups 2022.xlsx]Age Strata by Tx era'!$A$22</c:f>
              <c:strCache>
                <c:ptCount val="1"/>
                <c:pt idx="0">
                  <c:v>16-29y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  <a:effectLst/>
          </c:spPr>
          <c:invertIfNegative val="0"/>
          <c:cat>
            <c:strRef>
              <c:f>'[09b AnalysisAgeGroups 2022.xlsx]Age Strata by Tx era'!$B$17:$I$17</c:f>
              <c:strCache>
                <c:ptCount val="8"/>
                <c:pt idx="0">
                  <c:v>1985 - 89</c:v>
                </c:pt>
                <c:pt idx="1">
                  <c:v>1990 - 94</c:v>
                </c:pt>
                <c:pt idx="2">
                  <c:v>1995 - 99</c:v>
                </c:pt>
                <c:pt idx="3">
                  <c:v>2000 - 04</c:v>
                </c:pt>
                <c:pt idx="4">
                  <c:v>2005 - 09</c:v>
                </c:pt>
                <c:pt idx="5">
                  <c:v>2010 - 14</c:v>
                </c:pt>
                <c:pt idx="6">
                  <c:v>2015 - 19</c:v>
                </c:pt>
                <c:pt idx="7">
                  <c:v>2020 - 22</c:v>
                </c:pt>
              </c:strCache>
            </c:strRef>
          </c:cat>
          <c:val>
            <c:numRef>
              <c:f>'[09b AnalysisAgeGroups 2022.xlsx]Age Strata by Tx era'!$B$22:$I$22</c:f>
              <c:numCache>
                <c:formatCode>General</c:formatCode>
                <c:ptCount val="8"/>
                <c:pt idx="0">
                  <c:v>25</c:v>
                </c:pt>
                <c:pt idx="1">
                  <c:v>60</c:v>
                </c:pt>
                <c:pt idx="2">
                  <c:v>62</c:v>
                </c:pt>
                <c:pt idx="3">
                  <c:v>47</c:v>
                </c:pt>
                <c:pt idx="4">
                  <c:v>54</c:v>
                </c:pt>
                <c:pt idx="5">
                  <c:v>76</c:v>
                </c:pt>
                <c:pt idx="6">
                  <c:v>85</c:v>
                </c:pt>
                <c:pt idx="7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1C8-4F99-95EA-9046E84A4243}"/>
            </c:ext>
          </c:extLst>
        </c:ser>
        <c:ser>
          <c:idx val="5"/>
          <c:order val="5"/>
          <c:tx>
            <c:strRef>
              <c:f>'[09b AnalysisAgeGroups 2022.xlsx]Age Strata by Tx era'!$A$23</c:f>
              <c:strCache>
                <c:ptCount val="1"/>
                <c:pt idx="0">
                  <c:v>30-39y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/>
          </c:spPr>
          <c:invertIfNegative val="0"/>
          <c:cat>
            <c:strRef>
              <c:f>'[09b AnalysisAgeGroups 2022.xlsx]Age Strata by Tx era'!$B$17:$I$17</c:f>
              <c:strCache>
                <c:ptCount val="8"/>
                <c:pt idx="0">
                  <c:v>1985 - 89</c:v>
                </c:pt>
                <c:pt idx="1">
                  <c:v>1990 - 94</c:v>
                </c:pt>
                <c:pt idx="2">
                  <c:v>1995 - 99</c:v>
                </c:pt>
                <c:pt idx="3">
                  <c:v>2000 - 04</c:v>
                </c:pt>
                <c:pt idx="4">
                  <c:v>2005 - 09</c:v>
                </c:pt>
                <c:pt idx="5">
                  <c:v>2010 - 14</c:v>
                </c:pt>
                <c:pt idx="6">
                  <c:v>2015 - 19</c:v>
                </c:pt>
                <c:pt idx="7">
                  <c:v>2020 - 22</c:v>
                </c:pt>
              </c:strCache>
            </c:strRef>
          </c:cat>
          <c:val>
            <c:numRef>
              <c:f>'[09b AnalysisAgeGroups 2022.xlsx]Age Strata by Tx era'!$B$23:$I$23</c:f>
              <c:numCache>
                <c:formatCode>General</c:formatCode>
                <c:ptCount val="8"/>
                <c:pt idx="0">
                  <c:v>26</c:v>
                </c:pt>
                <c:pt idx="1">
                  <c:v>68</c:v>
                </c:pt>
                <c:pt idx="2">
                  <c:v>74</c:v>
                </c:pt>
                <c:pt idx="3">
                  <c:v>69</c:v>
                </c:pt>
                <c:pt idx="4">
                  <c:v>62</c:v>
                </c:pt>
                <c:pt idx="5">
                  <c:v>72</c:v>
                </c:pt>
                <c:pt idx="6">
                  <c:v>98</c:v>
                </c:pt>
                <c:pt idx="7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1C8-4F99-95EA-9046E84A4243}"/>
            </c:ext>
          </c:extLst>
        </c:ser>
        <c:ser>
          <c:idx val="6"/>
          <c:order val="6"/>
          <c:tx>
            <c:strRef>
              <c:f>'[09b AnalysisAgeGroups 2022.xlsx]Age Strata by Tx era'!$A$24</c:f>
              <c:strCache>
                <c:ptCount val="1"/>
                <c:pt idx="0">
                  <c:v>40-49y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strRef>
              <c:f>'[09b AnalysisAgeGroups 2022.xlsx]Age Strata by Tx era'!$B$17:$I$17</c:f>
              <c:strCache>
                <c:ptCount val="8"/>
                <c:pt idx="0">
                  <c:v>1985 - 89</c:v>
                </c:pt>
                <c:pt idx="1">
                  <c:v>1990 - 94</c:v>
                </c:pt>
                <c:pt idx="2">
                  <c:v>1995 - 99</c:v>
                </c:pt>
                <c:pt idx="3">
                  <c:v>2000 - 04</c:v>
                </c:pt>
                <c:pt idx="4">
                  <c:v>2005 - 09</c:v>
                </c:pt>
                <c:pt idx="5">
                  <c:v>2010 - 14</c:v>
                </c:pt>
                <c:pt idx="6">
                  <c:v>2015 - 19</c:v>
                </c:pt>
                <c:pt idx="7">
                  <c:v>2020 - 22</c:v>
                </c:pt>
              </c:strCache>
            </c:strRef>
          </c:cat>
          <c:val>
            <c:numRef>
              <c:f>'[09b AnalysisAgeGroups 2022.xlsx]Age Strata by Tx era'!$B$24:$I$24</c:f>
              <c:numCache>
                <c:formatCode>General</c:formatCode>
                <c:ptCount val="8"/>
                <c:pt idx="0">
                  <c:v>47</c:v>
                </c:pt>
                <c:pt idx="1">
                  <c:v>120</c:v>
                </c:pt>
                <c:pt idx="2">
                  <c:v>203</c:v>
                </c:pt>
                <c:pt idx="3">
                  <c:v>248</c:v>
                </c:pt>
                <c:pt idx="4">
                  <c:v>215</c:v>
                </c:pt>
                <c:pt idx="5">
                  <c:v>171</c:v>
                </c:pt>
                <c:pt idx="6">
                  <c:v>198</c:v>
                </c:pt>
                <c:pt idx="7">
                  <c:v>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1C8-4F99-95EA-9046E84A4243}"/>
            </c:ext>
          </c:extLst>
        </c:ser>
        <c:ser>
          <c:idx val="7"/>
          <c:order val="7"/>
          <c:tx>
            <c:strRef>
              <c:f>'[09b AnalysisAgeGroups 2022.xlsx]Age Strata by Tx era'!$A$25</c:f>
              <c:strCache>
                <c:ptCount val="1"/>
                <c:pt idx="0">
                  <c:v>50-59y</c:v>
                </c:pt>
              </c:strCache>
            </c:strRef>
          </c:tx>
          <c:spPr>
            <a:solidFill>
              <a:srgbClr val="FF6600"/>
            </a:solidFill>
            <a:ln>
              <a:solidFill>
                <a:srgbClr val="FF6600"/>
              </a:solidFill>
            </a:ln>
            <a:effectLst/>
          </c:spPr>
          <c:invertIfNegative val="0"/>
          <c:cat>
            <c:strRef>
              <c:f>'[09b AnalysisAgeGroups 2022.xlsx]Age Strata by Tx era'!$B$17:$I$17</c:f>
              <c:strCache>
                <c:ptCount val="8"/>
                <c:pt idx="0">
                  <c:v>1985 - 89</c:v>
                </c:pt>
                <c:pt idx="1">
                  <c:v>1990 - 94</c:v>
                </c:pt>
                <c:pt idx="2">
                  <c:v>1995 - 99</c:v>
                </c:pt>
                <c:pt idx="3">
                  <c:v>2000 - 04</c:v>
                </c:pt>
                <c:pt idx="4">
                  <c:v>2005 - 09</c:v>
                </c:pt>
                <c:pt idx="5">
                  <c:v>2010 - 14</c:v>
                </c:pt>
                <c:pt idx="6">
                  <c:v>2015 - 19</c:v>
                </c:pt>
                <c:pt idx="7">
                  <c:v>2020 - 22</c:v>
                </c:pt>
              </c:strCache>
            </c:strRef>
          </c:cat>
          <c:val>
            <c:numRef>
              <c:f>'[09b AnalysisAgeGroups 2022.xlsx]Age Strata by Tx era'!$B$25:$I$25</c:f>
              <c:numCache>
                <c:formatCode>General</c:formatCode>
                <c:ptCount val="8"/>
                <c:pt idx="0">
                  <c:v>28</c:v>
                </c:pt>
                <c:pt idx="1">
                  <c:v>135</c:v>
                </c:pt>
                <c:pt idx="2">
                  <c:v>180</c:v>
                </c:pt>
                <c:pt idx="3">
                  <c:v>271</c:v>
                </c:pt>
                <c:pt idx="4">
                  <c:v>348</c:v>
                </c:pt>
                <c:pt idx="5">
                  <c:v>481</c:v>
                </c:pt>
                <c:pt idx="6">
                  <c:v>516</c:v>
                </c:pt>
                <c:pt idx="7">
                  <c:v>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1C8-4F99-95EA-9046E84A4243}"/>
            </c:ext>
          </c:extLst>
        </c:ser>
        <c:ser>
          <c:idx val="8"/>
          <c:order val="8"/>
          <c:tx>
            <c:strRef>
              <c:f>'[09b AnalysisAgeGroups 2022.xlsx]Age Strata by Tx era'!$A$26</c:f>
              <c:strCache>
                <c:ptCount val="1"/>
                <c:pt idx="0">
                  <c:v>60-69y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  <a:effectLst/>
          </c:spPr>
          <c:invertIfNegative val="0"/>
          <c:cat>
            <c:strRef>
              <c:f>'[09b AnalysisAgeGroups 2022.xlsx]Age Strata by Tx era'!$B$17:$I$17</c:f>
              <c:strCache>
                <c:ptCount val="8"/>
                <c:pt idx="0">
                  <c:v>1985 - 89</c:v>
                </c:pt>
                <c:pt idx="1">
                  <c:v>1990 - 94</c:v>
                </c:pt>
                <c:pt idx="2">
                  <c:v>1995 - 99</c:v>
                </c:pt>
                <c:pt idx="3">
                  <c:v>2000 - 04</c:v>
                </c:pt>
                <c:pt idx="4">
                  <c:v>2005 - 09</c:v>
                </c:pt>
                <c:pt idx="5">
                  <c:v>2010 - 14</c:v>
                </c:pt>
                <c:pt idx="6">
                  <c:v>2015 - 19</c:v>
                </c:pt>
                <c:pt idx="7">
                  <c:v>2020 - 22</c:v>
                </c:pt>
              </c:strCache>
            </c:strRef>
          </c:cat>
          <c:val>
            <c:numRef>
              <c:f>'[09b AnalysisAgeGroups 2022.xlsx]Age Strata by Tx era'!$B$26:$I$26</c:f>
              <c:numCache>
                <c:formatCode>General</c:formatCode>
                <c:ptCount val="8"/>
                <c:pt idx="0">
                  <c:v>4</c:v>
                </c:pt>
                <c:pt idx="1">
                  <c:v>28</c:v>
                </c:pt>
                <c:pt idx="2">
                  <c:v>61</c:v>
                </c:pt>
                <c:pt idx="3">
                  <c:v>112</c:v>
                </c:pt>
                <c:pt idx="4">
                  <c:v>130</c:v>
                </c:pt>
                <c:pt idx="5">
                  <c:v>230</c:v>
                </c:pt>
                <c:pt idx="6">
                  <c:v>481</c:v>
                </c:pt>
                <c:pt idx="7">
                  <c:v>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1C8-4F99-95EA-9046E84A4243}"/>
            </c:ext>
          </c:extLst>
        </c:ser>
        <c:ser>
          <c:idx val="9"/>
          <c:order val="9"/>
          <c:tx>
            <c:strRef>
              <c:f>'[09b AnalysisAgeGroups 2022.xlsx]Age Strata by Tx era'!$A$27</c:f>
              <c:strCache>
                <c:ptCount val="1"/>
                <c:pt idx="0">
                  <c:v>70 years or older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strRef>
              <c:f>'[09b AnalysisAgeGroups 2022.xlsx]Age Strata by Tx era'!$B$17:$I$17</c:f>
              <c:strCache>
                <c:ptCount val="8"/>
                <c:pt idx="0">
                  <c:v>1985 - 89</c:v>
                </c:pt>
                <c:pt idx="1">
                  <c:v>1990 - 94</c:v>
                </c:pt>
                <c:pt idx="2">
                  <c:v>1995 - 99</c:v>
                </c:pt>
                <c:pt idx="3">
                  <c:v>2000 - 04</c:v>
                </c:pt>
                <c:pt idx="4">
                  <c:v>2005 - 09</c:v>
                </c:pt>
                <c:pt idx="5">
                  <c:v>2010 - 14</c:v>
                </c:pt>
                <c:pt idx="6">
                  <c:v>2015 - 19</c:v>
                </c:pt>
                <c:pt idx="7">
                  <c:v>2020 - 22</c:v>
                </c:pt>
              </c:strCache>
            </c:strRef>
          </c:cat>
          <c:val>
            <c:numRef>
              <c:f>'[09b AnalysisAgeGroups 2022.xlsx]Age Strata by Tx era'!$B$27:$I$27</c:f>
              <c:numCache>
                <c:formatCode>General</c:formatCode>
                <c:ptCount val="8"/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14</c:v>
                </c:pt>
                <c:pt idx="7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1C8-4F99-95EA-9046E84A42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9037824"/>
        <c:axId val="109094784"/>
      </c:barChart>
      <c:catAx>
        <c:axId val="1090378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Transplant era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094784"/>
        <c:crosses val="autoZero"/>
        <c:auto val="1"/>
        <c:lblAlgn val="ctr"/>
        <c:lblOffset val="100"/>
        <c:noMultiLvlLbl val="0"/>
      </c:catAx>
      <c:valAx>
        <c:axId val="10909478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 of patients in age strata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037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034424311762264"/>
          <c:y val="3.5444823128452228E-2"/>
          <c:w val="0.18772607851539805"/>
          <c:h val="0.83955811493712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01319065885995"/>
          <c:y val="3.1746031746031744E-2"/>
          <c:w val="0.71920048455481522"/>
          <c:h val="0.84010589585392736"/>
        </c:manualLayout>
      </c:layout>
      <c:lineChart>
        <c:grouping val="standard"/>
        <c:varyColors val="0"/>
        <c:ser>
          <c:idx val="0"/>
          <c:order val="0"/>
          <c:tx>
            <c:strRef>
              <c:f>'[09a Pts Tx Graft Type 1985 - 2022.xlsx]Cumulative Tx'!$H$4</c:f>
              <c:strCache>
                <c:ptCount val="1"/>
                <c:pt idx="0">
                  <c:v>Adults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'[09a Pts Tx Graft Type 1985 - 2022.xlsx]Cumulative Tx'!$A$5:$A$45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'[09a Pts Tx Graft Type 1985 - 2022.xlsx]Cumulative Tx'!$H$5:$H$45</c:f>
              <c:numCache>
                <c:formatCode>General</c:formatCode>
                <c:ptCount val="41"/>
                <c:pt idx="0">
                  <c:v>4</c:v>
                </c:pt>
                <c:pt idx="1">
                  <c:v>23</c:v>
                </c:pt>
                <c:pt idx="2">
                  <c:v>41</c:v>
                </c:pt>
                <c:pt idx="3">
                  <c:v>81</c:v>
                </c:pt>
                <c:pt idx="4">
                  <c:v>142</c:v>
                </c:pt>
                <c:pt idx="5">
                  <c:v>196</c:v>
                </c:pt>
                <c:pt idx="6">
                  <c:v>279</c:v>
                </c:pt>
                <c:pt idx="7">
                  <c:v>375</c:v>
                </c:pt>
                <c:pt idx="8">
                  <c:v>468</c:v>
                </c:pt>
                <c:pt idx="9">
                  <c:v>576</c:v>
                </c:pt>
                <c:pt idx="10">
                  <c:v>690</c:v>
                </c:pt>
                <c:pt idx="11">
                  <c:v>805</c:v>
                </c:pt>
                <c:pt idx="12">
                  <c:v>938</c:v>
                </c:pt>
                <c:pt idx="13">
                  <c:v>1079</c:v>
                </c:pt>
                <c:pt idx="14">
                  <c:v>1201</c:v>
                </c:pt>
                <c:pt idx="15">
                  <c:v>1359</c:v>
                </c:pt>
                <c:pt idx="16">
                  <c:v>1494</c:v>
                </c:pt>
                <c:pt idx="17">
                  <c:v>1651</c:v>
                </c:pt>
                <c:pt idx="18">
                  <c:v>1801</c:v>
                </c:pt>
                <c:pt idx="19">
                  <c:v>1987</c:v>
                </c:pt>
                <c:pt idx="20">
                  <c:v>2145</c:v>
                </c:pt>
                <c:pt idx="21">
                  <c:v>2311</c:v>
                </c:pt>
                <c:pt idx="22">
                  <c:v>2468</c:v>
                </c:pt>
                <c:pt idx="23">
                  <c:v>2659</c:v>
                </c:pt>
                <c:pt idx="24">
                  <c:v>2848</c:v>
                </c:pt>
                <c:pt idx="25">
                  <c:v>3050</c:v>
                </c:pt>
                <c:pt idx="26">
                  <c:v>3268</c:v>
                </c:pt>
                <c:pt idx="27">
                  <c:v>3490</c:v>
                </c:pt>
                <c:pt idx="28">
                  <c:v>3728</c:v>
                </c:pt>
                <c:pt idx="29">
                  <c:v>3964</c:v>
                </c:pt>
                <c:pt idx="30">
                  <c:v>4236</c:v>
                </c:pt>
                <c:pt idx="31">
                  <c:v>4541</c:v>
                </c:pt>
                <c:pt idx="32">
                  <c:v>4827</c:v>
                </c:pt>
                <c:pt idx="33">
                  <c:v>5149</c:v>
                </c:pt>
                <c:pt idx="34">
                  <c:v>5460</c:v>
                </c:pt>
                <c:pt idx="35">
                  <c:v>5747</c:v>
                </c:pt>
                <c:pt idx="36">
                  <c:v>6019</c:v>
                </c:pt>
                <c:pt idx="37">
                  <c:v>6289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F52-4C03-A5BA-2729DAD3D159}"/>
            </c:ext>
          </c:extLst>
        </c:ser>
        <c:ser>
          <c:idx val="1"/>
          <c:order val="1"/>
          <c:tx>
            <c:strRef>
              <c:f>'[09a Pts Tx Graft Type 1985 - 2022.xlsx]Cumulative Tx'!$C$4</c:f>
              <c:strCache>
                <c:ptCount val="1"/>
                <c:pt idx="0">
                  <c:v>Children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'[09a Pts Tx Graft Type 1985 - 2022.xlsx]Cumulative Tx'!$A$5:$A$45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'[09a Pts Tx Graft Type 1985 - 2022.xlsx]Cumulative Tx'!$C$5:$C$45</c:f>
              <c:numCache>
                <c:formatCode>General</c:formatCode>
                <c:ptCount val="41"/>
                <c:pt idx="0">
                  <c:v>3</c:v>
                </c:pt>
                <c:pt idx="1">
                  <c:v>10</c:v>
                </c:pt>
                <c:pt idx="2">
                  <c:v>22</c:v>
                </c:pt>
                <c:pt idx="3">
                  <c:v>45</c:v>
                </c:pt>
                <c:pt idx="4">
                  <c:v>84</c:v>
                </c:pt>
                <c:pt idx="5">
                  <c:v>110</c:v>
                </c:pt>
                <c:pt idx="6">
                  <c:v>143</c:v>
                </c:pt>
                <c:pt idx="7">
                  <c:v>187</c:v>
                </c:pt>
                <c:pt idx="8">
                  <c:v>222</c:v>
                </c:pt>
                <c:pt idx="9">
                  <c:v>251</c:v>
                </c:pt>
                <c:pt idx="10">
                  <c:v>284</c:v>
                </c:pt>
                <c:pt idx="11">
                  <c:v>310</c:v>
                </c:pt>
                <c:pt idx="12">
                  <c:v>330</c:v>
                </c:pt>
                <c:pt idx="13">
                  <c:v>356</c:v>
                </c:pt>
                <c:pt idx="14">
                  <c:v>385</c:v>
                </c:pt>
                <c:pt idx="15">
                  <c:v>409</c:v>
                </c:pt>
                <c:pt idx="16">
                  <c:v>430</c:v>
                </c:pt>
                <c:pt idx="17">
                  <c:v>464</c:v>
                </c:pt>
                <c:pt idx="18">
                  <c:v>486</c:v>
                </c:pt>
                <c:pt idx="19">
                  <c:v>514</c:v>
                </c:pt>
                <c:pt idx="20">
                  <c:v>547</c:v>
                </c:pt>
                <c:pt idx="21">
                  <c:v>575</c:v>
                </c:pt>
                <c:pt idx="22">
                  <c:v>608</c:v>
                </c:pt>
                <c:pt idx="23">
                  <c:v>646</c:v>
                </c:pt>
                <c:pt idx="24">
                  <c:v>685</c:v>
                </c:pt>
                <c:pt idx="25">
                  <c:v>731</c:v>
                </c:pt>
                <c:pt idx="26">
                  <c:v>766</c:v>
                </c:pt>
                <c:pt idx="27">
                  <c:v>812</c:v>
                </c:pt>
                <c:pt idx="28">
                  <c:v>858</c:v>
                </c:pt>
                <c:pt idx="29">
                  <c:v>900</c:v>
                </c:pt>
                <c:pt idx="30">
                  <c:v>944</c:v>
                </c:pt>
                <c:pt idx="31">
                  <c:v>1012</c:v>
                </c:pt>
                <c:pt idx="32">
                  <c:v>1063</c:v>
                </c:pt>
                <c:pt idx="33">
                  <c:v>1110</c:v>
                </c:pt>
                <c:pt idx="34">
                  <c:v>1167</c:v>
                </c:pt>
                <c:pt idx="35">
                  <c:v>1212</c:v>
                </c:pt>
                <c:pt idx="36">
                  <c:v>1247</c:v>
                </c:pt>
                <c:pt idx="37">
                  <c:v>1291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F52-4C03-A5BA-2729DAD3D1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0732032"/>
        <c:axId val="90733952"/>
      </c:lineChart>
      <c:catAx>
        <c:axId val="907320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of transplant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733952"/>
        <c:crosses val="autoZero"/>
        <c:auto val="1"/>
        <c:lblAlgn val="ctr"/>
        <c:lblOffset val="100"/>
        <c:tickLblSkip val="5"/>
        <c:noMultiLvlLbl val="0"/>
      </c:catAx>
      <c:valAx>
        <c:axId val="90733952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Cumulative number of transplants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73203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51348126938678"/>
          <c:y val="4.1314541772343567E-2"/>
          <c:w val="0.75714963681865344"/>
          <c:h val="0.79425955815608795"/>
        </c:manualLayout>
      </c:layout>
      <c:lineChart>
        <c:grouping val="standard"/>
        <c:varyColors val="0"/>
        <c:ser>
          <c:idx val="2"/>
          <c:order val="0"/>
          <c:tx>
            <c:strRef>
              <c:f>'[09a Pts Tx Graft Type 1985 - 2022.xlsx]Tx by year'!$D$4</c:f>
              <c:strCache>
                <c:ptCount val="1"/>
                <c:pt idx="0">
                  <c:v>All transplants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numRef>
              <c:f>'[09a Pts Tx Graft Type 1985 - 2022.xlsx]Tx by year'!$A$5:$A$45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'[09a Pts Tx Graft Type 1985 - 2022.xlsx]Tx by year'!$D$5:$D$45</c:f>
              <c:numCache>
                <c:formatCode>General</c:formatCode>
                <c:ptCount val="41"/>
                <c:pt idx="0">
                  <c:v>7</c:v>
                </c:pt>
                <c:pt idx="1">
                  <c:v>26</c:v>
                </c:pt>
                <c:pt idx="2">
                  <c:v>30</c:v>
                </c:pt>
                <c:pt idx="3">
                  <c:v>63</c:v>
                </c:pt>
                <c:pt idx="4">
                  <c:v>100</c:v>
                </c:pt>
                <c:pt idx="5">
                  <c:v>80</c:v>
                </c:pt>
                <c:pt idx="6">
                  <c:v>116</c:v>
                </c:pt>
                <c:pt idx="7">
                  <c:v>140</c:v>
                </c:pt>
                <c:pt idx="8">
                  <c:v>128</c:v>
                </c:pt>
                <c:pt idx="9">
                  <c:v>137</c:v>
                </c:pt>
                <c:pt idx="10">
                  <c:v>147</c:v>
                </c:pt>
                <c:pt idx="11">
                  <c:v>141</c:v>
                </c:pt>
                <c:pt idx="12">
                  <c:v>153</c:v>
                </c:pt>
                <c:pt idx="13">
                  <c:v>167</c:v>
                </c:pt>
                <c:pt idx="14">
                  <c:v>151</c:v>
                </c:pt>
                <c:pt idx="15">
                  <c:v>182</c:v>
                </c:pt>
                <c:pt idx="16">
                  <c:v>156</c:v>
                </c:pt>
                <c:pt idx="17">
                  <c:v>191</c:v>
                </c:pt>
                <c:pt idx="18">
                  <c:v>172</c:v>
                </c:pt>
                <c:pt idx="19">
                  <c:v>214</c:v>
                </c:pt>
                <c:pt idx="20">
                  <c:v>191</c:v>
                </c:pt>
                <c:pt idx="21">
                  <c:v>194</c:v>
                </c:pt>
                <c:pt idx="22">
                  <c:v>190</c:v>
                </c:pt>
                <c:pt idx="23">
                  <c:v>229</c:v>
                </c:pt>
                <c:pt idx="24">
                  <c:v>228</c:v>
                </c:pt>
                <c:pt idx="25">
                  <c:v>248</c:v>
                </c:pt>
                <c:pt idx="26">
                  <c:v>253</c:v>
                </c:pt>
                <c:pt idx="27">
                  <c:v>268</c:v>
                </c:pt>
                <c:pt idx="28">
                  <c:v>284</c:v>
                </c:pt>
                <c:pt idx="29">
                  <c:v>278</c:v>
                </c:pt>
                <c:pt idx="30">
                  <c:v>316</c:v>
                </c:pt>
                <c:pt idx="31">
                  <c:v>373</c:v>
                </c:pt>
                <c:pt idx="32">
                  <c:v>337</c:v>
                </c:pt>
                <c:pt idx="33">
                  <c:v>369</c:v>
                </c:pt>
                <c:pt idx="34">
                  <c:v>368</c:v>
                </c:pt>
                <c:pt idx="35">
                  <c:v>332</c:v>
                </c:pt>
                <c:pt idx="36">
                  <c:v>307</c:v>
                </c:pt>
                <c:pt idx="37">
                  <c:v>314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58-478B-8E7F-6A0FB587CC43}"/>
            </c:ext>
          </c:extLst>
        </c:ser>
        <c:ser>
          <c:idx val="1"/>
          <c:order val="1"/>
          <c:tx>
            <c:strRef>
              <c:f>'[09a Pts Tx Graft Type 1985 - 2022.xlsx]Tx by year'!$C$4</c:f>
              <c:strCache>
                <c:ptCount val="1"/>
                <c:pt idx="0">
                  <c:v>Adults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'[09a Pts Tx Graft Type 1985 - 2022.xlsx]Tx by year'!$A$5:$A$45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'[09a Pts Tx Graft Type 1985 - 2022.xlsx]Tx by year'!$C$5:$C$45</c:f>
              <c:numCache>
                <c:formatCode>General</c:formatCode>
                <c:ptCount val="41"/>
                <c:pt idx="0">
                  <c:v>4</c:v>
                </c:pt>
                <c:pt idx="1">
                  <c:v>19</c:v>
                </c:pt>
                <c:pt idx="2">
                  <c:v>18</c:v>
                </c:pt>
                <c:pt idx="3">
                  <c:v>40</c:v>
                </c:pt>
                <c:pt idx="4">
                  <c:v>61</c:v>
                </c:pt>
                <c:pt idx="5">
                  <c:v>54</c:v>
                </c:pt>
                <c:pt idx="6">
                  <c:v>83</c:v>
                </c:pt>
                <c:pt idx="7">
                  <c:v>96</c:v>
                </c:pt>
                <c:pt idx="8">
                  <c:v>93</c:v>
                </c:pt>
                <c:pt idx="9">
                  <c:v>108</c:v>
                </c:pt>
                <c:pt idx="10">
                  <c:v>114</c:v>
                </c:pt>
                <c:pt idx="11">
                  <c:v>115</c:v>
                </c:pt>
                <c:pt idx="12">
                  <c:v>133</c:v>
                </c:pt>
                <c:pt idx="13">
                  <c:v>141</c:v>
                </c:pt>
                <c:pt idx="14">
                  <c:v>122</c:v>
                </c:pt>
                <c:pt idx="15">
                  <c:v>158</c:v>
                </c:pt>
                <c:pt idx="16">
                  <c:v>135</c:v>
                </c:pt>
                <c:pt idx="17">
                  <c:v>157</c:v>
                </c:pt>
                <c:pt idx="18">
                  <c:v>150</c:v>
                </c:pt>
                <c:pt idx="19">
                  <c:v>186</c:v>
                </c:pt>
                <c:pt idx="20">
                  <c:v>158</c:v>
                </c:pt>
                <c:pt idx="21">
                  <c:v>166</c:v>
                </c:pt>
                <c:pt idx="22">
                  <c:v>157</c:v>
                </c:pt>
                <c:pt idx="23">
                  <c:v>191</c:v>
                </c:pt>
                <c:pt idx="24">
                  <c:v>189</c:v>
                </c:pt>
                <c:pt idx="25">
                  <c:v>202</c:v>
                </c:pt>
                <c:pt idx="26">
                  <c:v>218</c:v>
                </c:pt>
                <c:pt idx="27">
                  <c:v>222</c:v>
                </c:pt>
                <c:pt idx="28">
                  <c:v>238</c:v>
                </c:pt>
                <c:pt idx="29">
                  <c:v>236</c:v>
                </c:pt>
                <c:pt idx="30">
                  <c:v>272</c:v>
                </c:pt>
                <c:pt idx="31">
                  <c:v>305</c:v>
                </c:pt>
                <c:pt idx="32">
                  <c:v>286</c:v>
                </c:pt>
                <c:pt idx="33">
                  <c:v>322</c:v>
                </c:pt>
                <c:pt idx="34">
                  <c:v>311</c:v>
                </c:pt>
                <c:pt idx="35">
                  <c:v>287</c:v>
                </c:pt>
                <c:pt idx="36">
                  <c:v>272</c:v>
                </c:pt>
                <c:pt idx="37">
                  <c:v>270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658-478B-8E7F-6A0FB587CC43}"/>
            </c:ext>
          </c:extLst>
        </c:ser>
        <c:ser>
          <c:idx val="0"/>
          <c:order val="2"/>
          <c:tx>
            <c:strRef>
              <c:f>'[09a Pts Tx Graft Type 1985 - 2022.xlsx]Tx by year'!$B$4</c:f>
              <c:strCache>
                <c:ptCount val="1"/>
                <c:pt idx="0">
                  <c:v>Children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'[09a Pts Tx Graft Type 1985 - 2022.xlsx]Tx by year'!$A$5:$A$45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'[09a Pts Tx Graft Type 1985 - 2022.xlsx]Tx by year'!$B$5:$B$45</c:f>
              <c:numCache>
                <c:formatCode>General</c:formatCode>
                <c:ptCount val="41"/>
                <c:pt idx="0">
                  <c:v>3</c:v>
                </c:pt>
                <c:pt idx="1">
                  <c:v>7</c:v>
                </c:pt>
                <c:pt idx="2">
                  <c:v>12</c:v>
                </c:pt>
                <c:pt idx="3">
                  <c:v>23</c:v>
                </c:pt>
                <c:pt idx="4">
                  <c:v>39</c:v>
                </c:pt>
                <c:pt idx="5">
                  <c:v>26</c:v>
                </c:pt>
                <c:pt idx="6">
                  <c:v>33</c:v>
                </c:pt>
                <c:pt idx="7">
                  <c:v>44</c:v>
                </c:pt>
                <c:pt idx="8">
                  <c:v>35</c:v>
                </c:pt>
                <c:pt idx="9">
                  <c:v>29</c:v>
                </c:pt>
                <c:pt idx="10">
                  <c:v>33</c:v>
                </c:pt>
                <c:pt idx="11">
                  <c:v>26</c:v>
                </c:pt>
                <c:pt idx="12">
                  <c:v>20</c:v>
                </c:pt>
                <c:pt idx="13">
                  <c:v>26</c:v>
                </c:pt>
                <c:pt idx="14">
                  <c:v>29</c:v>
                </c:pt>
                <c:pt idx="15">
                  <c:v>24</c:v>
                </c:pt>
                <c:pt idx="16">
                  <c:v>21</c:v>
                </c:pt>
                <c:pt idx="17">
                  <c:v>34</c:v>
                </c:pt>
                <c:pt idx="18">
                  <c:v>22</c:v>
                </c:pt>
                <c:pt idx="19">
                  <c:v>28</c:v>
                </c:pt>
                <c:pt idx="20">
                  <c:v>33</c:v>
                </c:pt>
                <c:pt idx="21">
                  <c:v>28</c:v>
                </c:pt>
                <c:pt idx="22">
                  <c:v>33</c:v>
                </c:pt>
                <c:pt idx="23">
                  <c:v>38</c:v>
                </c:pt>
                <c:pt idx="24">
                  <c:v>39</c:v>
                </c:pt>
                <c:pt idx="25">
                  <c:v>46</c:v>
                </c:pt>
                <c:pt idx="26">
                  <c:v>35</c:v>
                </c:pt>
                <c:pt idx="27">
                  <c:v>46</c:v>
                </c:pt>
                <c:pt idx="28">
                  <c:v>46</c:v>
                </c:pt>
                <c:pt idx="29">
                  <c:v>42</c:v>
                </c:pt>
                <c:pt idx="30">
                  <c:v>44</c:v>
                </c:pt>
                <c:pt idx="31">
                  <c:v>68</c:v>
                </c:pt>
                <c:pt idx="32">
                  <c:v>51</c:v>
                </c:pt>
                <c:pt idx="33">
                  <c:v>47</c:v>
                </c:pt>
                <c:pt idx="34">
                  <c:v>57</c:v>
                </c:pt>
                <c:pt idx="35">
                  <c:v>45</c:v>
                </c:pt>
                <c:pt idx="36">
                  <c:v>35</c:v>
                </c:pt>
                <c:pt idx="37">
                  <c:v>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658-478B-8E7F-6A0FB587CC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876672"/>
        <c:axId val="84878848"/>
      </c:lineChart>
      <c:catAx>
        <c:axId val="848766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of transplant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78848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848788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transplants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766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359477171096554E-2"/>
          <c:y val="3.283174441908817E-2"/>
          <c:w val="0.73315498962811965"/>
          <c:h val="0.84841773181333557"/>
        </c:manualLayout>
      </c:layout>
      <c:lineChart>
        <c:grouping val="standard"/>
        <c:varyColors val="0"/>
        <c:ser>
          <c:idx val="1"/>
          <c:order val="0"/>
          <c:tx>
            <c:strRef>
              <c:f>'[09a Pts Tx Graft Type 1985 - 2022.xlsx]Paed Graft Type all years'!$F$5</c:f>
              <c:strCache>
                <c:ptCount val="1"/>
                <c:pt idx="0">
                  <c:v>Split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'[09a Pts Tx Graft Type 1985 - 2022.xlsx]Paed Graft Type all years'!$B$6:$B$46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'[09a Pts Tx Graft Type 1985 - 2022.xlsx]Paed Graft Type all years'!$F$6:$F$46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3</c:v>
                </c:pt>
                <c:pt idx="11">
                  <c:v>8</c:v>
                </c:pt>
                <c:pt idx="12">
                  <c:v>2</c:v>
                </c:pt>
                <c:pt idx="13">
                  <c:v>5</c:v>
                </c:pt>
                <c:pt idx="14">
                  <c:v>6</c:v>
                </c:pt>
                <c:pt idx="15">
                  <c:v>5</c:v>
                </c:pt>
                <c:pt idx="16">
                  <c:v>0</c:v>
                </c:pt>
                <c:pt idx="17">
                  <c:v>10</c:v>
                </c:pt>
                <c:pt idx="18">
                  <c:v>11</c:v>
                </c:pt>
                <c:pt idx="19">
                  <c:v>15</c:v>
                </c:pt>
                <c:pt idx="20">
                  <c:v>14</c:v>
                </c:pt>
                <c:pt idx="21">
                  <c:v>12</c:v>
                </c:pt>
                <c:pt idx="22">
                  <c:v>17</c:v>
                </c:pt>
                <c:pt idx="23">
                  <c:v>18</c:v>
                </c:pt>
                <c:pt idx="24">
                  <c:v>14</c:v>
                </c:pt>
                <c:pt idx="25">
                  <c:v>18</c:v>
                </c:pt>
                <c:pt idx="26">
                  <c:v>14</c:v>
                </c:pt>
                <c:pt idx="27">
                  <c:v>21</c:v>
                </c:pt>
                <c:pt idx="28">
                  <c:v>22</c:v>
                </c:pt>
                <c:pt idx="29">
                  <c:v>18</c:v>
                </c:pt>
                <c:pt idx="30">
                  <c:v>24</c:v>
                </c:pt>
                <c:pt idx="31">
                  <c:v>33</c:v>
                </c:pt>
                <c:pt idx="32">
                  <c:v>29</c:v>
                </c:pt>
                <c:pt idx="33">
                  <c:v>27</c:v>
                </c:pt>
                <c:pt idx="34">
                  <c:v>29</c:v>
                </c:pt>
                <c:pt idx="35">
                  <c:v>33</c:v>
                </c:pt>
                <c:pt idx="36">
                  <c:v>17</c:v>
                </c:pt>
                <c:pt idx="37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D2-4BE2-9ED5-DD92742F4583}"/>
            </c:ext>
          </c:extLst>
        </c:ser>
        <c:ser>
          <c:idx val="0"/>
          <c:order val="1"/>
          <c:tx>
            <c:strRef>
              <c:f>'[09a Pts Tx Graft Type 1985 - 2022.xlsx]Paed Graft Type all years'!$G$5</c:f>
              <c:strCache>
                <c:ptCount val="1"/>
                <c:pt idx="0">
                  <c:v>Whole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'[09a Pts Tx Graft Type 1985 - 2022.xlsx]Paed Graft Type all years'!$B$6:$B$46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'[09a Pts Tx Graft Type 1985 - 2022.xlsx]Paed Graft Type all years'!$G$6:$G$46</c:f>
              <c:numCache>
                <c:formatCode>General</c:formatCode>
                <c:ptCount val="41"/>
                <c:pt idx="0">
                  <c:v>3</c:v>
                </c:pt>
                <c:pt idx="1">
                  <c:v>6</c:v>
                </c:pt>
                <c:pt idx="2">
                  <c:v>8</c:v>
                </c:pt>
                <c:pt idx="3">
                  <c:v>12</c:v>
                </c:pt>
                <c:pt idx="4">
                  <c:v>14</c:v>
                </c:pt>
                <c:pt idx="5">
                  <c:v>13</c:v>
                </c:pt>
                <c:pt idx="6">
                  <c:v>9</c:v>
                </c:pt>
                <c:pt idx="7">
                  <c:v>17</c:v>
                </c:pt>
                <c:pt idx="8">
                  <c:v>13</c:v>
                </c:pt>
                <c:pt idx="9">
                  <c:v>12</c:v>
                </c:pt>
                <c:pt idx="10">
                  <c:v>9</c:v>
                </c:pt>
                <c:pt idx="11">
                  <c:v>8</c:v>
                </c:pt>
                <c:pt idx="12">
                  <c:v>6</c:v>
                </c:pt>
                <c:pt idx="13">
                  <c:v>6</c:v>
                </c:pt>
                <c:pt idx="14">
                  <c:v>11</c:v>
                </c:pt>
                <c:pt idx="15">
                  <c:v>6</c:v>
                </c:pt>
                <c:pt idx="16">
                  <c:v>9</c:v>
                </c:pt>
                <c:pt idx="17">
                  <c:v>12</c:v>
                </c:pt>
                <c:pt idx="18">
                  <c:v>5</c:v>
                </c:pt>
                <c:pt idx="19">
                  <c:v>5</c:v>
                </c:pt>
                <c:pt idx="20">
                  <c:v>7</c:v>
                </c:pt>
                <c:pt idx="21">
                  <c:v>10</c:v>
                </c:pt>
                <c:pt idx="22">
                  <c:v>3</c:v>
                </c:pt>
                <c:pt idx="23">
                  <c:v>7</c:v>
                </c:pt>
                <c:pt idx="24">
                  <c:v>10</c:v>
                </c:pt>
                <c:pt idx="25">
                  <c:v>11</c:v>
                </c:pt>
                <c:pt idx="26">
                  <c:v>7</c:v>
                </c:pt>
                <c:pt idx="27">
                  <c:v>8</c:v>
                </c:pt>
                <c:pt idx="28">
                  <c:v>12</c:v>
                </c:pt>
                <c:pt idx="29">
                  <c:v>11</c:v>
                </c:pt>
                <c:pt idx="30">
                  <c:v>9</c:v>
                </c:pt>
                <c:pt idx="31">
                  <c:v>19</c:v>
                </c:pt>
                <c:pt idx="32">
                  <c:v>14</c:v>
                </c:pt>
                <c:pt idx="33">
                  <c:v>11</c:v>
                </c:pt>
                <c:pt idx="34">
                  <c:v>15</c:v>
                </c:pt>
                <c:pt idx="35">
                  <c:v>7</c:v>
                </c:pt>
                <c:pt idx="36">
                  <c:v>12</c:v>
                </c:pt>
                <c:pt idx="37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DD2-4BE2-9ED5-DD92742F4583}"/>
            </c:ext>
          </c:extLst>
        </c:ser>
        <c:ser>
          <c:idx val="2"/>
          <c:order val="2"/>
          <c:tx>
            <c:strRef>
              <c:f>'[09a Pts Tx Graft Type 1985 - 2022.xlsx]Paed Graft Type all years'!$E$5</c:f>
              <c:strCache>
                <c:ptCount val="1"/>
                <c:pt idx="0">
                  <c:v>Reduced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'[09a Pts Tx Graft Type 1985 - 2022.xlsx]Paed Graft Type all years'!$B$6:$B$46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'[09a Pts Tx Graft Type 1985 - 2022.xlsx]Paed Graft Type all years'!$E$6:$E$46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11</c:v>
                </c:pt>
                <c:pt idx="4">
                  <c:v>22</c:v>
                </c:pt>
                <c:pt idx="5">
                  <c:v>12</c:v>
                </c:pt>
                <c:pt idx="6">
                  <c:v>21</c:v>
                </c:pt>
                <c:pt idx="7">
                  <c:v>25</c:v>
                </c:pt>
                <c:pt idx="8">
                  <c:v>22</c:v>
                </c:pt>
                <c:pt idx="9">
                  <c:v>15</c:v>
                </c:pt>
                <c:pt idx="10">
                  <c:v>20</c:v>
                </c:pt>
                <c:pt idx="11">
                  <c:v>10</c:v>
                </c:pt>
                <c:pt idx="12">
                  <c:v>12</c:v>
                </c:pt>
                <c:pt idx="13">
                  <c:v>15</c:v>
                </c:pt>
                <c:pt idx="14">
                  <c:v>12</c:v>
                </c:pt>
                <c:pt idx="15">
                  <c:v>13</c:v>
                </c:pt>
                <c:pt idx="16">
                  <c:v>12</c:v>
                </c:pt>
                <c:pt idx="17">
                  <c:v>11</c:v>
                </c:pt>
                <c:pt idx="18">
                  <c:v>5</c:v>
                </c:pt>
                <c:pt idx="19">
                  <c:v>6</c:v>
                </c:pt>
                <c:pt idx="20">
                  <c:v>8</c:v>
                </c:pt>
                <c:pt idx="21">
                  <c:v>2</c:v>
                </c:pt>
                <c:pt idx="22">
                  <c:v>6</c:v>
                </c:pt>
                <c:pt idx="23">
                  <c:v>6</c:v>
                </c:pt>
                <c:pt idx="24">
                  <c:v>7</c:v>
                </c:pt>
                <c:pt idx="25">
                  <c:v>7</c:v>
                </c:pt>
                <c:pt idx="26">
                  <c:v>7</c:v>
                </c:pt>
                <c:pt idx="27">
                  <c:v>10</c:v>
                </c:pt>
                <c:pt idx="28">
                  <c:v>8</c:v>
                </c:pt>
                <c:pt idx="29">
                  <c:v>7</c:v>
                </c:pt>
                <c:pt idx="30">
                  <c:v>6</c:v>
                </c:pt>
                <c:pt idx="31">
                  <c:v>12</c:v>
                </c:pt>
                <c:pt idx="32">
                  <c:v>5</c:v>
                </c:pt>
                <c:pt idx="33">
                  <c:v>7</c:v>
                </c:pt>
                <c:pt idx="34">
                  <c:v>9</c:v>
                </c:pt>
                <c:pt idx="35">
                  <c:v>1</c:v>
                </c:pt>
                <c:pt idx="36">
                  <c:v>3</c:v>
                </c:pt>
                <c:pt idx="37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DD2-4BE2-9ED5-DD92742F4583}"/>
            </c:ext>
          </c:extLst>
        </c:ser>
        <c:ser>
          <c:idx val="4"/>
          <c:order val="3"/>
          <c:tx>
            <c:strRef>
              <c:f>'[09a Pts Tx Graft Type 1985 - 2022.xlsx]Paed Graft Type all years'!$D$5</c:f>
              <c:strCache>
                <c:ptCount val="1"/>
                <c:pt idx="0">
                  <c:v>Living donor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'[09a Pts Tx Graft Type 1985 - 2022.xlsx]Paed Graft Type all years'!$B$6:$B$46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'[09a Pts Tx Graft Type 1985 - 2022.xlsx]Paed Graft Type all years'!$D$6:$D$46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4</c:v>
                </c:pt>
                <c:pt idx="21">
                  <c:v>4</c:v>
                </c:pt>
                <c:pt idx="22">
                  <c:v>7</c:v>
                </c:pt>
                <c:pt idx="23">
                  <c:v>7</c:v>
                </c:pt>
                <c:pt idx="24">
                  <c:v>8</c:v>
                </c:pt>
                <c:pt idx="25">
                  <c:v>10</c:v>
                </c:pt>
                <c:pt idx="26">
                  <c:v>7</c:v>
                </c:pt>
                <c:pt idx="27">
                  <c:v>7</c:v>
                </c:pt>
                <c:pt idx="28">
                  <c:v>4</c:v>
                </c:pt>
                <c:pt idx="29">
                  <c:v>6</c:v>
                </c:pt>
                <c:pt idx="30">
                  <c:v>5</c:v>
                </c:pt>
                <c:pt idx="31">
                  <c:v>4</c:v>
                </c:pt>
                <c:pt idx="32">
                  <c:v>3</c:v>
                </c:pt>
                <c:pt idx="33">
                  <c:v>2</c:v>
                </c:pt>
                <c:pt idx="34">
                  <c:v>4</c:v>
                </c:pt>
                <c:pt idx="35">
                  <c:v>4</c:v>
                </c:pt>
                <c:pt idx="36">
                  <c:v>3</c:v>
                </c:pt>
                <c:pt idx="3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DD2-4BE2-9ED5-DD92742F4583}"/>
            </c:ext>
          </c:extLst>
        </c:ser>
        <c:ser>
          <c:idx val="3"/>
          <c:order val="4"/>
          <c:tx>
            <c:strRef>
              <c:f>'[09a Pts Tx Graft Type 1985 - 2022.xlsx]Paed Graft Type all years'!$C$5</c:f>
              <c:strCache>
                <c:ptCount val="1"/>
                <c:pt idx="0">
                  <c:v>Liver cells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numRef>
              <c:f>'[09a Pts Tx Graft Type 1985 - 2022.xlsx]Paed Graft Type all years'!$B$6:$B$46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'[09a Pts Tx Graft Type 1985 - 2022.xlsx]Paed Graft Type all years'!$C$6:$C$46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DD2-4BE2-9ED5-DD92742F45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6552448"/>
        <c:axId val="96553984"/>
      </c:lineChart>
      <c:catAx>
        <c:axId val="965524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algn="ctr" rtl="0">
                  <a:defRPr lang="en-US" sz="10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rPr>
                  <a:t>Year of transplant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553984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96553984"/>
        <c:scaling>
          <c:orientation val="minMax"/>
          <c:max val="35"/>
        </c:scaling>
        <c:delete val="0"/>
        <c:axPos val="l"/>
        <c:title>
          <c:tx>
            <c:rich>
              <a:bodyPr rot="-5400000" vert="horz"/>
              <a:lstStyle/>
              <a:p>
                <a:pPr algn="ctr" rtl="0">
                  <a:defRPr lang="en-AU" sz="10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0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rPr>
                  <a:t>Number of transplants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552448"/>
        <c:crosses val="autoZero"/>
        <c:crossBetween val="midCat"/>
      </c:valAx>
      <c:spPr>
        <a:noFill/>
        <a:ln w="25400"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55048732943469"/>
          <c:y val="5.752432121712734E-2"/>
          <c:w val="0.61527543859649125"/>
          <c:h val="0.71026930605985983"/>
        </c:manualLayout>
      </c:layout>
      <c:lineChart>
        <c:grouping val="standard"/>
        <c:varyColors val="0"/>
        <c:ser>
          <c:idx val="4"/>
          <c:order val="0"/>
          <c:tx>
            <c:strRef>
              <c:f>'[09a Pts Tx Graft Type 1985 - 2022.xlsx]Adult Graft Type all years'!$C$5</c:f>
              <c:strCache>
                <c:ptCount val="1"/>
                <c:pt idx="0">
                  <c:v>Living donor*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'[09a Pts Tx Graft Type 1985 - 2022.xlsx]Adult Graft Type all years'!$B$6:$B$46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'[09a Pts Tx Graft Type 1985 - 2022.xlsx]Adult Graft Type all years'!$C$6:$C$46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1</c:v>
                </c:pt>
                <c:pt idx="18">
                  <c:v>1</c:v>
                </c:pt>
                <c:pt idx="19">
                  <c:v>0</c:v>
                </c:pt>
                <c:pt idx="20">
                  <c:v>0</c:v>
                </c:pt>
                <c:pt idx="21">
                  <c:v>2</c:v>
                </c:pt>
                <c:pt idx="22">
                  <c:v>1</c:v>
                </c:pt>
                <c:pt idx="23">
                  <c:v>3</c:v>
                </c:pt>
                <c:pt idx="24">
                  <c:v>2</c:v>
                </c:pt>
                <c:pt idx="25">
                  <c:v>0</c:v>
                </c:pt>
                <c:pt idx="26">
                  <c:v>3</c:v>
                </c:pt>
                <c:pt idx="27">
                  <c:v>0</c:v>
                </c:pt>
                <c:pt idx="28">
                  <c:v>1</c:v>
                </c:pt>
                <c:pt idx="29">
                  <c:v>0</c:v>
                </c:pt>
                <c:pt idx="30">
                  <c:v>1</c:v>
                </c:pt>
                <c:pt idx="31">
                  <c:v>2</c:v>
                </c:pt>
                <c:pt idx="32">
                  <c:v>2</c:v>
                </c:pt>
                <c:pt idx="33">
                  <c:v>0</c:v>
                </c:pt>
                <c:pt idx="34">
                  <c:v>1</c:v>
                </c:pt>
                <c:pt idx="35">
                  <c:v>0</c:v>
                </c:pt>
                <c:pt idx="36">
                  <c:v>0</c:v>
                </c:pt>
                <c:pt idx="37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1F-4E4F-AF7A-D27B59340CA7}"/>
            </c:ext>
          </c:extLst>
        </c:ser>
        <c:ser>
          <c:idx val="3"/>
          <c:order val="1"/>
          <c:tx>
            <c:strRef>
              <c:f>'[09a Pts Tx Graft Type 1985 - 2022.xlsx]Adult Graft Type all years'!$D$5</c:f>
              <c:strCache>
                <c:ptCount val="1"/>
                <c:pt idx="0">
                  <c:v>Reduced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'[09a Pts Tx Graft Type 1985 - 2022.xlsx]Adult Graft Type all years'!$B$6:$B$46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'[09a Pts Tx Graft Type 1985 - 2022.xlsx]Adult Graft Type all years'!$D$6:$D$46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1</c:v>
                </c:pt>
                <c:pt idx="9">
                  <c:v>2</c:v>
                </c:pt>
                <c:pt idx="10">
                  <c:v>5</c:v>
                </c:pt>
                <c:pt idx="11">
                  <c:v>2</c:v>
                </c:pt>
                <c:pt idx="12">
                  <c:v>3</c:v>
                </c:pt>
                <c:pt idx="13">
                  <c:v>2</c:v>
                </c:pt>
                <c:pt idx="14">
                  <c:v>0</c:v>
                </c:pt>
                <c:pt idx="15">
                  <c:v>2</c:v>
                </c:pt>
                <c:pt idx="16">
                  <c:v>1</c:v>
                </c:pt>
                <c:pt idx="17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2</c:v>
                </c:pt>
                <c:pt idx="22">
                  <c:v>1</c:v>
                </c:pt>
                <c:pt idx="23">
                  <c:v>2</c:v>
                </c:pt>
                <c:pt idx="24">
                  <c:v>0</c:v>
                </c:pt>
                <c:pt idx="25">
                  <c:v>3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1</c:v>
                </c:pt>
                <c:pt idx="30">
                  <c:v>0</c:v>
                </c:pt>
                <c:pt idx="31">
                  <c:v>0</c:v>
                </c:pt>
                <c:pt idx="32">
                  <c:v>1</c:v>
                </c:pt>
                <c:pt idx="33">
                  <c:v>1</c:v>
                </c:pt>
                <c:pt idx="34">
                  <c:v>0</c:v>
                </c:pt>
                <c:pt idx="35">
                  <c:v>2</c:v>
                </c:pt>
                <c:pt idx="36">
                  <c:v>2</c:v>
                </c:pt>
                <c:pt idx="3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D1F-4E4F-AF7A-D27B59340CA7}"/>
            </c:ext>
          </c:extLst>
        </c:ser>
        <c:ser>
          <c:idx val="1"/>
          <c:order val="2"/>
          <c:tx>
            <c:strRef>
              <c:f>'[09a Pts Tx Graft Type 1985 - 2022.xlsx]Adult Graft Type all years'!$E$5</c:f>
              <c:strCache>
                <c:ptCount val="1"/>
                <c:pt idx="0">
                  <c:v>Split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'[09a Pts Tx Graft Type 1985 - 2022.xlsx]Adult Graft Type all years'!$B$6:$B$46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'[09a Pts Tx Graft Type 1985 - 2022.xlsx]Adult Graft Type all years'!$E$6:$E$46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5</c:v>
                </c:pt>
                <c:pt idx="11">
                  <c:v>8</c:v>
                </c:pt>
                <c:pt idx="12">
                  <c:v>8</c:v>
                </c:pt>
                <c:pt idx="13">
                  <c:v>7</c:v>
                </c:pt>
                <c:pt idx="14">
                  <c:v>8</c:v>
                </c:pt>
                <c:pt idx="15">
                  <c:v>5</c:v>
                </c:pt>
                <c:pt idx="16">
                  <c:v>2</c:v>
                </c:pt>
                <c:pt idx="17">
                  <c:v>10</c:v>
                </c:pt>
                <c:pt idx="18">
                  <c:v>11</c:v>
                </c:pt>
                <c:pt idx="19">
                  <c:v>13</c:v>
                </c:pt>
                <c:pt idx="20">
                  <c:v>12</c:v>
                </c:pt>
                <c:pt idx="21">
                  <c:v>12</c:v>
                </c:pt>
                <c:pt idx="22">
                  <c:v>15</c:v>
                </c:pt>
                <c:pt idx="23">
                  <c:v>16</c:v>
                </c:pt>
                <c:pt idx="24">
                  <c:v>14</c:v>
                </c:pt>
                <c:pt idx="25">
                  <c:v>16</c:v>
                </c:pt>
                <c:pt idx="26">
                  <c:v>14</c:v>
                </c:pt>
                <c:pt idx="27">
                  <c:v>21</c:v>
                </c:pt>
                <c:pt idx="28">
                  <c:v>20</c:v>
                </c:pt>
                <c:pt idx="29">
                  <c:v>18</c:v>
                </c:pt>
                <c:pt idx="30">
                  <c:v>20</c:v>
                </c:pt>
                <c:pt idx="31">
                  <c:v>33</c:v>
                </c:pt>
                <c:pt idx="32">
                  <c:v>27</c:v>
                </c:pt>
                <c:pt idx="33">
                  <c:v>26</c:v>
                </c:pt>
                <c:pt idx="34">
                  <c:v>29</c:v>
                </c:pt>
                <c:pt idx="35">
                  <c:v>27</c:v>
                </c:pt>
                <c:pt idx="36">
                  <c:v>17</c:v>
                </c:pt>
                <c:pt idx="37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D1F-4E4F-AF7A-D27B59340CA7}"/>
            </c:ext>
          </c:extLst>
        </c:ser>
        <c:ser>
          <c:idx val="2"/>
          <c:order val="3"/>
          <c:tx>
            <c:strRef>
              <c:f>'[09a Pts Tx Graft Type 1985 - 2022.xlsx]Adult Graft Type all years'!$F$5</c:f>
              <c:strCache>
                <c:ptCount val="1"/>
                <c:pt idx="0">
                  <c:v>Whole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'[09a Pts Tx Graft Type 1985 - 2022.xlsx]Adult Graft Type all years'!$B$6:$B$46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'[09a Pts Tx Graft Type 1985 - 2022.xlsx]Adult Graft Type all years'!$F$6:$F$46</c:f>
              <c:numCache>
                <c:formatCode>General</c:formatCode>
                <c:ptCount val="41"/>
                <c:pt idx="0">
                  <c:v>4</c:v>
                </c:pt>
                <c:pt idx="1">
                  <c:v>19</c:v>
                </c:pt>
                <c:pt idx="2">
                  <c:v>18</c:v>
                </c:pt>
                <c:pt idx="3">
                  <c:v>40</c:v>
                </c:pt>
                <c:pt idx="4">
                  <c:v>59</c:v>
                </c:pt>
                <c:pt idx="5">
                  <c:v>54</c:v>
                </c:pt>
                <c:pt idx="6">
                  <c:v>81</c:v>
                </c:pt>
                <c:pt idx="7">
                  <c:v>94</c:v>
                </c:pt>
                <c:pt idx="8">
                  <c:v>92</c:v>
                </c:pt>
                <c:pt idx="9">
                  <c:v>104</c:v>
                </c:pt>
                <c:pt idx="10">
                  <c:v>104</c:v>
                </c:pt>
                <c:pt idx="11">
                  <c:v>105</c:v>
                </c:pt>
                <c:pt idx="12">
                  <c:v>122</c:v>
                </c:pt>
                <c:pt idx="13">
                  <c:v>132</c:v>
                </c:pt>
                <c:pt idx="14">
                  <c:v>114</c:v>
                </c:pt>
                <c:pt idx="15">
                  <c:v>150</c:v>
                </c:pt>
                <c:pt idx="16">
                  <c:v>132</c:v>
                </c:pt>
                <c:pt idx="17">
                  <c:v>146</c:v>
                </c:pt>
                <c:pt idx="18">
                  <c:v>137</c:v>
                </c:pt>
                <c:pt idx="19">
                  <c:v>172</c:v>
                </c:pt>
                <c:pt idx="20">
                  <c:v>146</c:v>
                </c:pt>
                <c:pt idx="21">
                  <c:v>150</c:v>
                </c:pt>
                <c:pt idx="22">
                  <c:v>140</c:v>
                </c:pt>
                <c:pt idx="23">
                  <c:v>170</c:v>
                </c:pt>
                <c:pt idx="24">
                  <c:v>173</c:v>
                </c:pt>
                <c:pt idx="25">
                  <c:v>183</c:v>
                </c:pt>
                <c:pt idx="26">
                  <c:v>201</c:v>
                </c:pt>
                <c:pt idx="27">
                  <c:v>200</c:v>
                </c:pt>
                <c:pt idx="28">
                  <c:v>217</c:v>
                </c:pt>
                <c:pt idx="29">
                  <c:v>217</c:v>
                </c:pt>
                <c:pt idx="30">
                  <c:v>251</c:v>
                </c:pt>
                <c:pt idx="31">
                  <c:v>270</c:v>
                </c:pt>
                <c:pt idx="32">
                  <c:v>256</c:v>
                </c:pt>
                <c:pt idx="33">
                  <c:v>295</c:v>
                </c:pt>
                <c:pt idx="34">
                  <c:v>281</c:v>
                </c:pt>
                <c:pt idx="35">
                  <c:v>258</c:v>
                </c:pt>
                <c:pt idx="36">
                  <c:v>253</c:v>
                </c:pt>
                <c:pt idx="37">
                  <c:v>244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D1F-4E4F-AF7A-D27B59340C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703360"/>
        <c:axId val="50774016"/>
      </c:lineChart>
      <c:catAx>
        <c:axId val="507033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algn="ctr" rtl="0">
                  <a:defRPr lang="en-US" sz="10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rPr>
                  <a:t>Year of transplant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774016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50774016"/>
        <c:scaling>
          <c:orientation val="minMax"/>
          <c:max val="300"/>
        </c:scaling>
        <c:delete val="0"/>
        <c:axPos val="l"/>
        <c:title>
          <c:tx>
            <c:rich>
              <a:bodyPr rot="-5400000" vert="horz"/>
              <a:lstStyle/>
              <a:p>
                <a:pPr algn="ctr" rtl="0">
                  <a:defRPr lang="en-AU" sz="10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0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rPr>
                  <a:t>Number of transplants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70336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073857703270968E-2"/>
          <c:y val="4.569055036344756E-2"/>
          <c:w val="0.68856715491208764"/>
          <c:h val="0.7698720370234094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'[10 Diagnoses 2022.xlsx]Paed prim diag trend'!$B$6</c:f>
              <c:strCache>
                <c:ptCount val="1"/>
                <c:pt idx="0">
                  <c:v>Biliary atresia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'[10 Diagnoses 2022.xlsx]Paed prim diag trend'!$C$4:$AQ$4</c:f>
              <c:strCach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strCache>
            </c:strRef>
          </c:cat>
          <c:val>
            <c:numRef>
              <c:f>'[10 Diagnoses 2022.xlsx]Paed prim diag trend'!$C$6:$AQ$6</c:f>
              <c:numCache>
                <c:formatCode>General</c:formatCode>
                <c:ptCount val="41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16</c:v>
                </c:pt>
                <c:pt idx="4">
                  <c:v>25</c:v>
                </c:pt>
                <c:pt idx="5">
                  <c:v>14</c:v>
                </c:pt>
                <c:pt idx="6">
                  <c:v>21</c:v>
                </c:pt>
                <c:pt idx="7">
                  <c:v>24</c:v>
                </c:pt>
                <c:pt idx="8">
                  <c:v>14</c:v>
                </c:pt>
                <c:pt idx="9">
                  <c:v>19</c:v>
                </c:pt>
                <c:pt idx="10">
                  <c:v>17</c:v>
                </c:pt>
                <c:pt idx="11">
                  <c:v>12</c:v>
                </c:pt>
                <c:pt idx="12">
                  <c:v>8</c:v>
                </c:pt>
                <c:pt idx="13">
                  <c:v>10</c:v>
                </c:pt>
                <c:pt idx="14">
                  <c:v>14</c:v>
                </c:pt>
                <c:pt idx="15">
                  <c:v>11</c:v>
                </c:pt>
                <c:pt idx="16">
                  <c:v>8</c:v>
                </c:pt>
                <c:pt idx="17">
                  <c:v>10</c:v>
                </c:pt>
                <c:pt idx="18">
                  <c:v>11</c:v>
                </c:pt>
                <c:pt idx="19">
                  <c:v>14</c:v>
                </c:pt>
                <c:pt idx="20">
                  <c:v>17</c:v>
                </c:pt>
                <c:pt idx="21">
                  <c:v>14</c:v>
                </c:pt>
                <c:pt idx="22">
                  <c:v>23</c:v>
                </c:pt>
                <c:pt idx="23">
                  <c:v>18</c:v>
                </c:pt>
                <c:pt idx="24">
                  <c:v>17</c:v>
                </c:pt>
                <c:pt idx="25">
                  <c:v>19</c:v>
                </c:pt>
                <c:pt idx="26">
                  <c:v>14</c:v>
                </c:pt>
                <c:pt idx="27">
                  <c:v>20</c:v>
                </c:pt>
                <c:pt idx="28">
                  <c:v>20</c:v>
                </c:pt>
                <c:pt idx="29">
                  <c:v>18</c:v>
                </c:pt>
                <c:pt idx="30">
                  <c:v>14</c:v>
                </c:pt>
                <c:pt idx="31">
                  <c:v>27</c:v>
                </c:pt>
                <c:pt idx="32">
                  <c:v>23</c:v>
                </c:pt>
                <c:pt idx="33">
                  <c:v>22</c:v>
                </c:pt>
                <c:pt idx="34">
                  <c:v>24</c:v>
                </c:pt>
                <c:pt idx="35">
                  <c:v>20</c:v>
                </c:pt>
                <c:pt idx="36">
                  <c:v>16</c:v>
                </c:pt>
                <c:pt idx="37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E7-4E23-B45E-C3CEF6FBAA7D}"/>
            </c:ext>
          </c:extLst>
        </c:ser>
        <c:ser>
          <c:idx val="3"/>
          <c:order val="1"/>
          <c:tx>
            <c:strRef>
              <c:f>'[10 Diagnoses 2022.xlsx]Paed prim diag trend'!$B$9</c:f>
              <c:strCache>
                <c:ptCount val="1"/>
                <c:pt idx="0">
                  <c:v>Metabolic disorders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  <a:effectLst/>
          </c:spPr>
          <c:invertIfNegative val="0"/>
          <c:dPt>
            <c:idx val="3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59E7-4E23-B45E-C3CEF6FBAA7D}"/>
              </c:ext>
            </c:extLst>
          </c:dPt>
          <c:cat>
            <c:strRef>
              <c:f>'[10 Diagnoses 2022.xlsx]Paed prim diag trend'!$C$4:$AQ$4</c:f>
              <c:strCach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strCache>
            </c:strRef>
          </c:cat>
          <c:val>
            <c:numRef>
              <c:f>'[10 Diagnoses 2022.xlsx]Paed prim diag trend'!$C$9:$AQ$9</c:f>
              <c:numCache>
                <c:formatCode>General</c:formatCode>
                <c:ptCount val="41"/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5</c:v>
                </c:pt>
                <c:pt idx="6">
                  <c:v>2</c:v>
                </c:pt>
                <c:pt idx="7">
                  <c:v>7</c:v>
                </c:pt>
                <c:pt idx="8">
                  <c:v>2</c:v>
                </c:pt>
                <c:pt idx="9">
                  <c:v>1</c:v>
                </c:pt>
                <c:pt idx="10">
                  <c:v>6</c:v>
                </c:pt>
                <c:pt idx="11">
                  <c:v>5</c:v>
                </c:pt>
                <c:pt idx="12">
                  <c:v>1</c:v>
                </c:pt>
                <c:pt idx="13">
                  <c:v>4</c:v>
                </c:pt>
                <c:pt idx="14">
                  <c:v>4</c:v>
                </c:pt>
                <c:pt idx="15">
                  <c:v>3</c:v>
                </c:pt>
                <c:pt idx="16">
                  <c:v>5</c:v>
                </c:pt>
                <c:pt idx="17">
                  <c:v>4</c:v>
                </c:pt>
                <c:pt idx="18">
                  <c:v>5</c:v>
                </c:pt>
                <c:pt idx="19">
                  <c:v>2</c:v>
                </c:pt>
                <c:pt idx="20">
                  <c:v>2</c:v>
                </c:pt>
                <c:pt idx="21">
                  <c:v>3</c:v>
                </c:pt>
                <c:pt idx="22">
                  <c:v>1</c:v>
                </c:pt>
                <c:pt idx="23">
                  <c:v>6</c:v>
                </c:pt>
                <c:pt idx="24">
                  <c:v>6</c:v>
                </c:pt>
                <c:pt idx="25">
                  <c:v>6</c:v>
                </c:pt>
                <c:pt idx="26">
                  <c:v>6</c:v>
                </c:pt>
                <c:pt idx="27">
                  <c:v>8</c:v>
                </c:pt>
                <c:pt idx="28">
                  <c:v>4</c:v>
                </c:pt>
                <c:pt idx="29">
                  <c:v>9</c:v>
                </c:pt>
                <c:pt idx="30">
                  <c:v>4</c:v>
                </c:pt>
                <c:pt idx="31">
                  <c:v>8</c:v>
                </c:pt>
                <c:pt idx="32">
                  <c:v>7</c:v>
                </c:pt>
                <c:pt idx="33">
                  <c:v>6</c:v>
                </c:pt>
                <c:pt idx="34">
                  <c:v>9</c:v>
                </c:pt>
                <c:pt idx="35">
                  <c:v>8</c:v>
                </c:pt>
                <c:pt idx="36">
                  <c:v>5</c:v>
                </c:pt>
                <c:pt idx="3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E7-4E23-B45E-C3CEF6FBAA7D}"/>
            </c:ext>
          </c:extLst>
        </c:ser>
        <c:ser>
          <c:idx val="2"/>
          <c:order val="2"/>
          <c:tx>
            <c:strRef>
              <c:f>'[10 Diagnoses 2022.xlsx]Paed prim diag trend'!$B$7</c:f>
              <c:strCache>
                <c:ptCount val="1"/>
                <c:pt idx="0">
                  <c:v>Fulminant hepatic failure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'[10 Diagnoses 2022.xlsx]Paed prim diag trend'!$C$4:$AQ$4</c:f>
              <c:strCach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strCache>
            </c:strRef>
          </c:cat>
          <c:val>
            <c:numRef>
              <c:f>'[10 Diagnoses 2022.xlsx]Paed prim diag trend'!$C$7:$AQ$7</c:f>
              <c:numCache>
                <c:formatCode>General</c:formatCode>
                <c:ptCount val="41"/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5</c:v>
                </c:pt>
                <c:pt idx="9">
                  <c:v>1</c:v>
                </c:pt>
                <c:pt idx="10">
                  <c:v>2</c:v>
                </c:pt>
                <c:pt idx="11">
                  <c:v>2</c:v>
                </c:pt>
                <c:pt idx="12">
                  <c:v>3</c:v>
                </c:pt>
                <c:pt idx="13">
                  <c:v>4</c:v>
                </c:pt>
                <c:pt idx="14">
                  <c:v>2</c:v>
                </c:pt>
                <c:pt idx="15">
                  <c:v>3</c:v>
                </c:pt>
                <c:pt idx="16">
                  <c:v>4</c:v>
                </c:pt>
                <c:pt idx="17">
                  <c:v>5</c:v>
                </c:pt>
                <c:pt idx="18">
                  <c:v>2</c:v>
                </c:pt>
                <c:pt idx="19">
                  <c:v>4</c:v>
                </c:pt>
                <c:pt idx="20">
                  <c:v>4</c:v>
                </c:pt>
                <c:pt idx="21">
                  <c:v>2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7</c:v>
                </c:pt>
                <c:pt idx="26">
                  <c:v>5</c:v>
                </c:pt>
                <c:pt idx="27">
                  <c:v>2</c:v>
                </c:pt>
                <c:pt idx="28">
                  <c:v>9</c:v>
                </c:pt>
                <c:pt idx="29">
                  <c:v>4</c:v>
                </c:pt>
                <c:pt idx="30">
                  <c:v>2</c:v>
                </c:pt>
                <c:pt idx="31">
                  <c:v>5</c:v>
                </c:pt>
                <c:pt idx="32">
                  <c:v>4</c:v>
                </c:pt>
                <c:pt idx="33">
                  <c:v>5</c:v>
                </c:pt>
                <c:pt idx="34">
                  <c:v>7</c:v>
                </c:pt>
                <c:pt idx="35">
                  <c:v>4</c:v>
                </c:pt>
                <c:pt idx="36">
                  <c:v>3</c:v>
                </c:pt>
                <c:pt idx="3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E7-4E23-B45E-C3CEF6FBAA7D}"/>
            </c:ext>
          </c:extLst>
        </c:ser>
        <c:ser>
          <c:idx val="1"/>
          <c:order val="3"/>
          <c:tx>
            <c:strRef>
              <c:f>'[10 Diagnoses 2022.xlsx]Paed prim diag trend'!$B$11</c:f>
              <c:strCache>
                <c:ptCount val="1"/>
                <c:pt idx="0">
                  <c:v>Other diseases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effectLst/>
          </c:spPr>
          <c:invertIfNegative val="0"/>
          <c:cat>
            <c:strRef>
              <c:f>'[10 Diagnoses 2022.xlsx]Paed prim diag trend'!$C$4:$AQ$4</c:f>
              <c:strCach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strCache>
            </c:strRef>
          </c:cat>
          <c:val>
            <c:numRef>
              <c:f>'[10 Diagnoses 2022.xlsx]Paed prim diag trend'!$C$11:$AQ$11</c:f>
              <c:numCache>
                <c:formatCode>General</c:formatCode>
                <c:ptCount val="41"/>
                <c:pt idx="2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3</c:v>
                </c:pt>
                <c:pt idx="8">
                  <c:v>6</c:v>
                </c:pt>
                <c:pt idx="9">
                  <c:v>2</c:v>
                </c:pt>
                <c:pt idx="10">
                  <c:v>3</c:v>
                </c:pt>
                <c:pt idx="12">
                  <c:v>3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4</c:v>
                </c:pt>
                <c:pt idx="18">
                  <c:v>2</c:v>
                </c:pt>
                <c:pt idx="19">
                  <c:v>5</c:v>
                </c:pt>
                <c:pt idx="20">
                  <c:v>6</c:v>
                </c:pt>
                <c:pt idx="22">
                  <c:v>1</c:v>
                </c:pt>
                <c:pt idx="23">
                  <c:v>1</c:v>
                </c:pt>
                <c:pt idx="24">
                  <c:v>4</c:v>
                </c:pt>
                <c:pt idx="25">
                  <c:v>5</c:v>
                </c:pt>
                <c:pt idx="26">
                  <c:v>3</c:v>
                </c:pt>
                <c:pt idx="27">
                  <c:v>11</c:v>
                </c:pt>
                <c:pt idx="28">
                  <c:v>4</c:v>
                </c:pt>
                <c:pt idx="29">
                  <c:v>5</c:v>
                </c:pt>
                <c:pt idx="30">
                  <c:v>12</c:v>
                </c:pt>
                <c:pt idx="31">
                  <c:v>6</c:v>
                </c:pt>
                <c:pt idx="32">
                  <c:v>6</c:v>
                </c:pt>
                <c:pt idx="33">
                  <c:v>4</c:v>
                </c:pt>
                <c:pt idx="34">
                  <c:v>4</c:v>
                </c:pt>
                <c:pt idx="35">
                  <c:v>5</c:v>
                </c:pt>
                <c:pt idx="36">
                  <c:v>2</c:v>
                </c:pt>
                <c:pt idx="37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9E7-4E23-B45E-C3CEF6FBAA7D}"/>
            </c:ext>
          </c:extLst>
        </c:ser>
        <c:ser>
          <c:idx val="6"/>
          <c:order val="4"/>
          <c:tx>
            <c:strRef>
              <c:f>'[10 Diagnoses 2022.xlsx]Paed prim diag trend'!$B$8</c:f>
              <c:strCache>
                <c:ptCount val="1"/>
                <c:pt idx="0">
                  <c:v>Hepatoblastoma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  <a:effectLst/>
          </c:spPr>
          <c:invertIfNegative val="0"/>
          <c:cat>
            <c:strRef>
              <c:f>'[10 Diagnoses 2022.xlsx]Paed prim diag trend'!$C$4:$AQ$4</c:f>
              <c:strCach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strCache>
            </c:strRef>
          </c:cat>
          <c:val>
            <c:numRef>
              <c:f>'[10 Diagnoses 2022.xlsx]Paed prim diag trend'!$C$8:$AQ$8</c:f>
              <c:numCache>
                <c:formatCode>General</c:formatCode>
                <c:ptCount val="41"/>
                <c:pt idx="6">
                  <c:v>1</c:v>
                </c:pt>
                <c:pt idx="7">
                  <c:v>1</c:v>
                </c:pt>
                <c:pt idx="14">
                  <c:v>1</c:v>
                </c:pt>
                <c:pt idx="15">
                  <c:v>1</c:v>
                </c:pt>
                <c:pt idx="21">
                  <c:v>2</c:v>
                </c:pt>
                <c:pt idx="22">
                  <c:v>2</c:v>
                </c:pt>
                <c:pt idx="23">
                  <c:v>1</c:v>
                </c:pt>
                <c:pt idx="24">
                  <c:v>2</c:v>
                </c:pt>
                <c:pt idx="25">
                  <c:v>4</c:v>
                </c:pt>
                <c:pt idx="26">
                  <c:v>2</c:v>
                </c:pt>
                <c:pt idx="27">
                  <c:v>1</c:v>
                </c:pt>
                <c:pt idx="28">
                  <c:v>1</c:v>
                </c:pt>
                <c:pt idx="29">
                  <c:v>2</c:v>
                </c:pt>
                <c:pt idx="30">
                  <c:v>3</c:v>
                </c:pt>
                <c:pt idx="31">
                  <c:v>4</c:v>
                </c:pt>
                <c:pt idx="32">
                  <c:v>3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9E7-4E23-B45E-C3CEF6FBAA7D}"/>
            </c:ext>
          </c:extLst>
        </c:ser>
        <c:ser>
          <c:idx val="5"/>
          <c:order val="5"/>
          <c:tx>
            <c:strRef>
              <c:f>'[10 Diagnoses 2022.xlsx]Paed prim diag trend'!$B$10</c:f>
              <c:strCache>
                <c:ptCount val="1"/>
                <c:pt idx="0">
                  <c:v>PFIC</c:v>
                </c:pt>
              </c:strCache>
            </c:strRef>
          </c:tx>
          <c:spPr>
            <a:solidFill>
              <a:srgbClr val="BA1C1C"/>
            </a:solidFill>
            <a:ln>
              <a:solidFill>
                <a:srgbClr val="BA1C1C"/>
              </a:solidFill>
            </a:ln>
            <a:effectLst/>
          </c:spPr>
          <c:invertIfNegative val="0"/>
          <c:cat>
            <c:strRef>
              <c:f>'[10 Diagnoses 2022.xlsx]Paed prim diag trend'!$C$4:$AQ$4</c:f>
              <c:strCach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strCache>
            </c:strRef>
          </c:cat>
          <c:val>
            <c:numRef>
              <c:f>'[10 Diagnoses 2022.xlsx]Paed prim diag trend'!$C$10:$AQ$10</c:f>
              <c:numCache>
                <c:formatCode>General</c:formatCode>
                <c:ptCount val="41"/>
                <c:pt idx="6">
                  <c:v>1</c:v>
                </c:pt>
                <c:pt idx="7">
                  <c:v>1</c:v>
                </c:pt>
                <c:pt idx="10">
                  <c:v>1</c:v>
                </c:pt>
                <c:pt idx="11">
                  <c:v>1</c:v>
                </c:pt>
                <c:pt idx="13">
                  <c:v>3</c:v>
                </c:pt>
                <c:pt idx="17">
                  <c:v>4</c:v>
                </c:pt>
                <c:pt idx="20">
                  <c:v>3</c:v>
                </c:pt>
                <c:pt idx="21">
                  <c:v>1</c:v>
                </c:pt>
                <c:pt idx="23">
                  <c:v>1</c:v>
                </c:pt>
                <c:pt idx="24">
                  <c:v>2</c:v>
                </c:pt>
                <c:pt idx="27">
                  <c:v>2</c:v>
                </c:pt>
                <c:pt idx="28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4</c:v>
                </c:pt>
                <c:pt idx="3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9E7-4E23-B45E-C3CEF6FBAA7D}"/>
            </c:ext>
          </c:extLst>
        </c:ser>
        <c:ser>
          <c:idx val="4"/>
          <c:order val="6"/>
          <c:tx>
            <c:strRef>
              <c:f>'[10 Diagnoses 2022.xlsx]Paed prim diag trend'!$B$5</c:f>
              <c:strCache>
                <c:ptCount val="1"/>
                <c:pt idx="0">
                  <c:v>Alagille syndrome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  <a:effectLst/>
          </c:spPr>
          <c:invertIfNegative val="0"/>
          <c:cat>
            <c:strRef>
              <c:f>'[10 Diagnoses 2022.xlsx]Paed prim diag trend'!$C$4:$AQ$4</c:f>
              <c:strCach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strCache>
            </c:strRef>
          </c:cat>
          <c:val>
            <c:numRef>
              <c:f>'[10 Diagnoses 2022.xlsx]Paed prim diag trend'!$C$5:$AQ$5</c:f>
              <c:numCache>
                <c:formatCode>General</c:formatCode>
                <c:ptCount val="41"/>
                <c:pt idx="0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4</c:v>
                </c:pt>
                <c:pt idx="12">
                  <c:v>3</c:v>
                </c:pt>
                <c:pt idx="15">
                  <c:v>1</c:v>
                </c:pt>
                <c:pt idx="21">
                  <c:v>1</c:v>
                </c:pt>
                <c:pt idx="23">
                  <c:v>2</c:v>
                </c:pt>
                <c:pt idx="24">
                  <c:v>1</c:v>
                </c:pt>
                <c:pt idx="26">
                  <c:v>1</c:v>
                </c:pt>
                <c:pt idx="28">
                  <c:v>3</c:v>
                </c:pt>
                <c:pt idx="29">
                  <c:v>1</c:v>
                </c:pt>
                <c:pt idx="30">
                  <c:v>3</c:v>
                </c:pt>
                <c:pt idx="31">
                  <c:v>4</c:v>
                </c:pt>
                <c:pt idx="32">
                  <c:v>1</c:v>
                </c:pt>
                <c:pt idx="33">
                  <c:v>1</c:v>
                </c:pt>
                <c:pt idx="34">
                  <c:v>2</c:v>
                </c:pt>
                <c:pt idx="3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9E7-4E23-B45E-C3CEF6FBAA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619899864"/>
        <c:axId val="619900520"/>
      </c:barChart>
      <c:catAx>
        <c:axId val="6198998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of transplant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9900520"/>
        <c:crosses val="autoZero"/>
        <c:auto val="1"/>
        <c:lblAlgn val="ctr"/>
        <c:lblOffset val="100"/>
        <c:tickLblSkip val="5"/>
        <c:noMultiLvlLbl val="0"/>
      </c:catAx>
      <c:valAx>
        <c:axId val="61990052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children with primary diagnosis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9899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'[05a Wait list analysis 2022.xlsx]WL Paeds'!$B$22</c:f>
              <c:strCache>
                <c:ptCount val="1"/>
                <c:pt idx="0">
                  <c:v>New listing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'[05a Wait list analysis 2022.xlsx]WL Paeds'!$C$21:$U$21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'[05a Wait list analysis 2022.xlsx]WL Paeds'!$C$22:$U$22</c:f>
              <c:numCache>
                <c:formatCode>General</c:formatCode>
                <c:ptCount val="19"/>
                <c:pt idx="0">
                  <c:v>39</c:v>
                </c:pt>
                <c:pt idx="1">
                  <c:v>28</c:v>
                </c:pt>
                <c:pt idx="2">
                  <c:v>38</c:v>
                </c:pt>
                <c:pt idx="3">
                  <c:v>53</c:v>
                </c:pt>
                <c:pt idx="4">
                  <c:v>40</c:v>
                </c:pt>
                <c:pt idx="5">
                  <c:v>42</c:v>
                </c:pt>
                <c:pt idx="6">
                  <c:v>48</c:v>
                </c:pt>
                <c:pt idx="7">
                  <c:v>45</c:v>
                </c:pt>
                <c:pt idx="8">
                  <c:v>48</c:v>
                </c:pt>
                <c:pt idx="9">
                  <c:v>50</c:v>
                </c:pt>
                <c:pt idx="10">
                  <c:v>47</c:v>
                </c:pt>
                <c:pt idx="11">
                  <c:v>51</c:v>
                </c:pt>
                <c:pt idx="12">
                  <c:v>63</c:v>
                </c:pt>
                <c:pt idx="13">
                  <c:v>57</c:v>
                </c:pt>
                <c:pt idx="14">
                  <c:v>53</c:v>
                </c:pt>
                <c:pt idx="15">
                  <c:v>64</c:v>
                </c:pt>
                <c:pt idx="16">
                  <c:v>47</c:v>
                </c:pt>
                <c:pt idx="17">
                  <c:v>39</c:v>
                </c:pt>
                <c:pt idx="18">
                  <c:v>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1C9-41A7-B225-275E09C99160}"/>
            </c:ext>
          </c:extLst>
        </c:ser>
        <c:ser>
          <c:idx val="1"/>
          <c:order val="1"/>
          <c:tx>
            <c:strRef>
              <c:f>'[05a Wait list analysis 2022.xlsx]WL Paeds'!$B$23</c:f>
              <c:strCache>
                <c:ptCount val="1"/>
                <c:pt idx="0">
                  <c:v>Transplanted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'[05a Wait list analysis 2022.xlsx]WL Paeds'!$C$21:$U$21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'[05a Wait list analysis 2022.xlsx]WL Paeds'!$C$23:$U$23</c:f>
              <c:numCache>
                <c:formatCode>General</c:formatCode>
                <c:ptCount val="19"/>
                <c:pt idx="0">
                  <c:v>29</c:v>
                </c:pt>
                <c:pt idx="1">
                  <c:v>33</c:v>
                </c:pt>
                <c:pt idx="2">
                  <c:v>28</c:v>
                </c:pt>
                <c:pt idx="3">
                  <c:v>34</c:v>
                </c:pt>
                <c:pt idx="4">
                  <c:v>40</c:v>
                </c:pt>
                <c:pt idx="5">
                  <c:v>39</c:v>
                </c:pt>
                <c:pt idx="6">
                  <c:v>46</c:v>
                </c:pt>
                <c:pt idx="7">
                  <c:v>35</c:v>
                </c:pt>
                <c:pt idx="8">
                  <c:v>46</c:v>
                </c:pt>
                <c:pt idx="9">
                  <c:v>50</c:v>
                </c:pt>
                <c:pt idx="10">
                  <c:v>43</c:v>
                </c:pt>
                <c:pt idx="11">
                  <c:v>46</c:v>
                </c:pt>
                <c:pt idx="12">
                  <c:v>69</c:v>
                </c:pt>
                <c:pt idx="13">
                  <c:v>52</c:v>
                </c:pt>
                <c:pt idx="14">
                  <c:v>47</c:v>
                </c:pt>
                <c:pt idx="15">
                  <c:v>57</c:v>
                </c:pt>
                <c:pt idx="16">
                  <c:v>45</c:v>
                </c:pt>
                <c:pt idx="17">
                  <c:v>35</c:v>
                </c:pt>
                <c:pt idx="18">
                  <c:v>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1C9-41A7-B225-275E09C99160}"/>
            </c:ext>
          </c:extLst>
        </c:ser>
        <c:ser>
          <c:idx val="3"/>
          <c:order val="2"/>
          <c:tx>
            <c:strRef>
              <c:f>'[05a Wait list analysis 2022.xlsx]WL Paeds'!$B$24</c:f>
              <c:strCache>
                <c:ptCount val="1"/>
                <c:pt idx="0">
                  <c:v>Wait list mortality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'[05a Wait list analysis 2022.xlsx]WL Paeds'!$C$21:$U$21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'[05a Wait list analysis 2022.xlsx]WL Paeds'!$C$24:$U$24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1</c:v>
                </c:pt>
                <c:pt idx="8">
                  <c:v>4</c:v>
                </c:pt>
                <c:pt idx="9">
                  <c:v>4</c:v>
                </c:pt>
                <c:pt idx="10">
                  <c:v>2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  <c:pt idx="15">
                  <c:v>4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1C9-41A7-B225-275E09C99160}"/>
            </c:ext>
          </c:extLst>
        </c:ser>
        <c:ser>
          <c:idx val="4"/>
          <c:order val="3"/>
          <c:tx>
            <c:strRef>
              <c:f>'[05a Wait list analysis 2022.xlsx]WL Paeds'!$B$25</c:f>
              <c:strCache>
                <c:ptCount val="1"/>
                <c:pt idx="0">
                  <c:v>Taken off list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'[05a Wait list analysis 2022.xlsx]WL Paeds'!$C$21:$U$21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'[05a Wait list analysis 2022.xlsx]WL Paeds'!$C$25:$U$25</c:f>
              <c:numCache>
                <c:formatCode>General</c:formatCode>
                <c:ptCount val="19"/>
                <c:pt idx="0">
                  <c:v>2</c:v>
                </c:pt>
                <c:pt idx="1">
                  <c:v>1</c:v>
                </c:pt>
                <c:pt idx="2">
                  <c:v>4</c:v>
                </c:pt>
                <c:pt idx="3">
                  <c:v>5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3</c:v>
                </c:pt>
                <c:pt idx="10">
                  <c:v>2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7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1C9-41A7-B225-275E09C99160}"/>
            </c:ext>
          </c:extLst>
        </c:ser>
        <c:ser>
          <c:idx val="5"/>
          <c:order val="4"/>
          <c:tx>
            <c:strRef>
              <c:f>'[05a Wait list analysis 2022.xlsx]WL Paeds'!$B$26</c:f>
              <c:strCache>
                <c:ptCount val="1"/>
                <c:pt idx="0">
                  <c:v>Listed at year end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strRef>
              <c:f>'[05a Wait list analysis 2022.xlsx]WL Paeds'!$C$21:$U$21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'[05a Wait list analysis 2022.xlsx]WL Paeds'!$C$26:$U$26</c:f>
              <c:numCache>
                <c:formatCode>General</c:formatCode>
                <c:ptCount val="19"/>
                <c:pt idx="0">
                  <c:v>21</c:v>
                </c:pt>
                <c:pt idx="1">
                  <c:v>13</c:v>
                </c:pt>
                <c:pt idx="2">
                  <c:v>16</c:v>
                </c:pt>
                <c:pt idx="3">
                  <c:v>25</c:v>
                </c:pt>
                <c:pt idx="4">
                  <c:v>22</c:v>
                </c:pt>
                <c:pt idx="5">
                  <c:v>23</c:v>
                </c:pt>
                <c:pt idx="6">
                  <c:v>21</c:v>
                </c:pt>
                <c:pt idx="7">
                  <c:v>28</c:v>
                </c:pt>
                <c:pt idx="8">
                  <c:v>25</c:v>
                </c:pt>
                <c:pt idx="9">
                  <c:v>18</c:v>
                </c:pt>
                <c:pt idx="10">
                  <c:v>18</c:v>
                </c:pt>
                <c:pt idx="11">
                  <c:v>20</c:v>
                </c:pt>
                <c:pt idx="12">
                  <c:v>11</c:v>
                </c:pt>
                <c:pt idx="13">
                  <c:v>12</c:v>
                </c:pt>
                <c:pt idx="14">
                  <c:v>11</c:v>
                </c:pt>
                <c:pt idx="15">
                  <c:v>11</c:v>
                </c:pt>
                <c:pt idx="16">
                  <c:v>8</c:v>
                </c:pt>
                <c:pt idx="17">
                  <c:v>8</c:v>
                </c:pt>
                <c:pt idx="18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1C9-41A7-B225-275E09C991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2184736"/>
        <c:axId val="452193592"/>
      </c:lineChart>
      <c:catAx>
        <c:axId val="4521847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2193592"/>
        <c:crosses val="autoZero"/>
        <c:auto val="1"/>
        <c:lblAlgn val="ctr"/>
        <c:lblOffset val="100"/>
        <c:noMultiLvlLbl val="0"/>
      </c:catAx>
      <c:valAx>
        <c:axId val="45219359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218473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073857703270968E-2"/>
          <c:y val="4.569055036344756E-2"/>
          <c:w val="0.68856715491208764"/>
          <c:h val="0.76987203702340945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'[10 Diagnoses 2022.xlsx]Paed all diag tren'!$B$6</c:f>
              <c:strCache>
                <c:ptCount val="1"/>
                <c:pt idx="0">
                  <c:v>Biliary atresia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'[10 Diagnoses 2022.xlsx]Paed all diag tren'!$C$4:$AQ$4</c:f>
              <c:strCach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strCache>
            </c:strRef>
          </c:cat>
          <c:val>
            <c:numRef>
              <c:f>'[10 Diagnoses 2022.xlsx]Paed all diag tren'!$C$6:$AQ$6</c:f>
              <c:numCache>
                <c:formatCode>General</c:formatCode>
                <c:ptCount val="41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16</c:v>
                </c:pt>
                <c:pt idx="4">
                  <c:v>25</c:v>
                </c:pt>
                <c:pt idx="5">
                  <c:v>14</c:v>
                </c:pt>
                <c:pt idx="6">
                  <c:v>21</c:v>
                </c:pt>
                <c:pt idx="7">
                  <c:v>24</c:v>
                </c:pt>
                <c:pt idx="8">
                  <c:v>14</c:v>
                </c:pt>
                <c:pt idx="9">
                  <c:v>19</c:v>
                </c:pt>
                <c:pt idx="10">
                  <c:v>17</c:v>
                </c:pt>
                <c:pt idx="11">
                  <c:v>12</c:v>
                </c:pt>
                <c:pt idx="12">
                  <c:v>8</c:v>
                </c:pt>
                <c:pt idx="13">
                  <c:v>10</c:v>
                </c:pt>
                <c:pt idx="14">
                  <c:v>14</c:v>
                </c:pt>
                <c:pt idx="15">
                  <c:v>12</c:v>
                </c:pt>
                <c:pt idx="16">
                  <c:v>8</c:v>
                </c:pt>
                <c:pt idx="17">
                  <c:v>10</c:v>
                </c:pt>
                <c:pt idx="18">
                  <c:v>11</c:v>
                </c:pt>
                <c:pt idx="19">
                  <c:v>14</c:v>
                </c:pt>
                <c:pt idx="20">
                  <c:v>17</c:v>
                </c:pt>
                <c:pt idx="21">
                  <c:v>14</c:v>
                </c:pt>
                <c:pt idx="22">
                  <c:v>23</c:v>
                </c:pt>
                <c:pt idx="23">
                  <c:v>18</c:v>
                </c:pt>
                <c:pt idx="24">
                  <c:v>17</c:v>
                </c:pt>
                <c:pt idx="25">
                  <c:v>19</c:v>
                </c:pt>
                <c:pt idx="26">
                  <c:v>14</c:v>
                </c:pt>
                <c:pt idx="27">
                  <c:v>20</c:v>
                </c:pt>
                <c:pt idx="28">
                  <c:v>20</c:v>
                </c:pt>
                <c:pt idx="29">
                  <c:v>18</c:v>
                </c:pt>
                <c:pt idx="30">
                  <c:v>14</c:v>
                </c:pt>
                <c:pt idx="31">
                  <c:v>27</c:v>
                </c:pt>
                <c:pt idx="32">
                  <c:v>23</c:v>
                </c:pt>
                <c:pt idx="33">
                  <c:v>22</c:v>
                </c:pt>
                <c:pt idx="34">
                  <c:v>24</c:v>
                </c:pt>
                <c:pt idx="35">
                  <c:v>20</c:v>
                </c:pt>
                <c:pt idx="36">
                  <c:v>16</c:v>
                </c:pt>
                <c:pt idx="37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B5-4848-B87C-F47775B12B94}"/>
            </c:ext>
          </c:extLst>
        </c:ser>
        <c:ser>
          <c:idx val="4"/>
          <c:order val="1"/>
          <c:tx>
            <c:strRef>
              <c:f>'[10 Diagnoses 2022.xlsx]Paed all diag tren'!$B$9</c:f>
              <c:strCache>
                <c:ptCount val="1"/>
                <c:pt idx="0">
                  <c:v>Metabolic disorders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  <a:effectLst/>
          </c:spPr>
          <c:invertIfNegative val="0"/>
          <c:cat>
            <c:strRef>
              <c:f>'[10 Diagnoses 2022.xlsx]Paed all diag tren'!$C$4:$AQ$4</c:f>
              <c:strCach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strCache>
            </c:strRef>
          </c:cat>
          <c:val>
            <c:numRef>
              <c:f>'[10 Diagnoses 2022.xlsx]Paed all diag tren'!$C$9:$AQ$9</c:f>
              <c:numCache>
                <c:formatCode>General</c:formatCode>
                <c:ptCount val="41"/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5</c:v>
                </c:pt>
                <c:pt idx="6">
                  <c:v>2</c:v>
                </c:pt>
                <c:pt idx="7">
                  <c:v>7</c:v>
                </c:pt>
                <c:pt idx="8">
                  <c:v>2</c:v>
                </c:pt>
                <c:pt idx="9">
                  <c:v>1</c:v>
                </c:pt>
                <c:pt idx="10">
                  <c:v>6</c:v>
                </c:pt>
                <c:pt idx="11">
                  <c:v>5</c:v>
                </c:pt>
                <c:pt idx="12">
                  <c:v>1</c:v>
                </c:pt>
                <c:pt idx="13">
                  <c:v>4</c:v>
                </c:pt>
                <c:pt idx="14">
                  <c:v>4</c:v>
                </c:pt>
                <c:pt idx="15">
                  <c:v>3</c:v>
                </c:pt>
                <c:pt idx="16">
                  <c:v>5</c:v>
                </c:pt>
                <c:pt idx="17">
                  <c:v>4</c:v>
                </c:pt>
                <c:pt idx="18">
                  <c:v>5</c:v>
                </c:pt>
                <c:pt idx="19">
                  <c:v>2</c:v>
                </c:pt>
                <c:pt idx="20">
                  <c:v>2</c:v>
                </c:pt>
                <c:pt idx="21">
                  <c:v>3</c:v>
                </c:pt>
                <c:pt idx="22">
                  <c:v>1</c:v>
                </c:pt>
                <c:pt idx="23">
                  <c:v>6</c:v>
                </c:pt>
                <c:pt idx="24">
                  <c:v>6</c:v>
                </c:pt>
                <c:pt idx="25">
                  <c:v>7</c:v>
                </c:pt>
                <c:pt idx="26">
                  <c:v>6</c:v>
                </c:pt>
                <c:pt idx="27">
                  <c:v>8</c:v>
                </c:pt>
                <c:pt idx="28">
                  <c:v>5</c:v>
                </c:pt>
                <c:pt idx="29">
                  <c:v>9</c:v>
                </c:pt>
                <c:pt idx="30">
                  <c:v>4</c:v>
                </c:pt>
                <c:pt idx="31">
                  <c:v>8</c:v>
                </c:pt>
                <c:pt idx="32">
                  <c:v>7</c:v>
                </c:pt>
                <c:pt idx="33">
                  <c:v>7</c:v>
                </c:pt>
                <c:pt idx="34">
                  <c:v>9</c:v>
                </c:pt>
                <c:pt idx="35">
                  <c:v>8</c:v>
                </c:pt>
                <c:pt idx="36">
                  <c:v>5</c:v>
                </c:pt>
                <c:pt idx="3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B5-4848-B87C-F47775B12B94}"/>
            </c:ext>
          </c:extLst>
        </c:ser>
        <c:ser>
          <c:idx val="2"/>
          <c:order val="2"/>
          <c:tx>
            <c:strRef>
              <c:f>'[10 Diagnoses 2022.xlsx]Paed all diag tren'!$B$7</c:f>
              <c:strCache>
                <c:ptCount val="1"/>
                <c:pt idx="0">
                  <c:v>Fulminant hepatic failure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'[10 Diagnoses 2022.xlsx]Paed all diag tren'!$C$4:$AQ$4</c:f>
              <c:strCach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strCache>
            </c:strRef>
          </c:cat>
          <c:val>
            <c:numRef>
              <c:f>'[10 Diagnoses 2022.xlsx]Paed all diag tren'!$C$7:$AQ$7</c:f>
              <c:numCache>
                <c:formatCode>General</c:formatCode>
                <c:ptCount val="41"/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5</c:v>
                </c:pt>
                <c:pt idx="9">
                  <c:v>1</c:v>
                </c:pt>
                <c:pt idx="10">
                  <c:v>2</c:v>
                </c:pt>
                <c:pt idx="11">
                  <c:v>2</c:v>
                </c:pt>
                <c:pt idx="12">
                  <c:v>3</c:v>
                </c:pt>
                <c:pt idx="13">
                  <c:v>4</c:v>
                </c:pt>
                <c:pt idx="14">
                  <c:v>2</c:v>
                </c:pt>
                <c:pt idx="15">
                  <c:v>3</c:v>
                </c:pt>
                <c:pt idx="16">
                  <c:v>4</c:v>
                </c:pt>
                <c:pt idx="17">
                  <c:v>5</c:v>
                </c:pt>
                <c:pt idx="18">
                  <c:v>2</c:v>
                </c:pt>
                <c:pt idx="19">
                  <c:v>4</c:v>
                </c:pt>
                <c:pt idx="20">
                  <c:v>4</c:v>
                </c:pt>
                <c:pt idx="21">
                  <c:v>2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7</c:v>
                </c:pt>
                <c:pt idx="26">
                  <c:v>6</c:v>
                </c:pt>
                <c:pt idx="27">
                  <c:v>2</c:v>
                </c:pt>
                <c:pt idx="28">
                  <c:v>9</c:v>
                </c:pt>
                <c:pt idx="29">
                  <c:v>4</c:v>
                </c:pt>
                <c:pt idx="30">
                  <c:v>2</c:v>
                </c:pt>
                <c:pt idx="31">
                  <c:v>6</c:v>
                </c:pt>
                <c:pt idx="32">
                  <c:v>4</c:v>
                </c:pt>
                <c:pt idx="33">
                  <c:v>5</c:v>
                </c:pt>
                <c:pt idx="34">
                  <c:v>7</c:v>
                </c:pt>
                <c:pt idx="35">
                  <c:v>4</c:v>
                </c:pt>
                <c:pt idx="36">
                  <c:v>3</c:v>
                </c:pt>
                <c:pt idx="3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B5-4848-B87C-F47775B12B94}"/>
            </c:ext>
          </c:extLst>
        </c:ser>
        <c:ser>
          <c:idx val="6"/>
          <c:order val="3"/>
          <c:tx>
            <c:strRef>
              <c:f>'[10 Diagnoses 2022.xlsx]Paed all diag tren'!$B$11</c:f>
              <c:strCache>
                <c:ptCount val="1"/>
                <c:pt idx="0">
                  <c:v>Other diseases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effectLst/>
          </c:spPr>
          <c:invertIfNegative val="0"/>
          <c:cat>
            <c:strRef>
              <c:f>'[10 Diagnoses 2022.xlsx]Paed all diag tren'!$C$4:$AQ$4</c:f>
              <c:strCach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strCache>
            </c:strRef>
          </c:cat>
          <c:val>
            <c:numRef>
              <c:f>'[10 Diagnoses 2022.xlsx]Paed all diag tren'!$C$11:$AQ$11</c:f>
              <c:numCache>
                <c:formatCode>General</c:formatCode>
                <c:ptCount val="41"/>
                <c:pt idx="2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4</c:v>
                </c:pt>
                <c:pt idx="8">
                  <c:v>6</c:v>
                </c:pt>
                <c:pt idx="9">
                  <c:v>2</c:v>
                </c:pt>
                <c:pt idx="10">
                  <c:v>3</c:v>
                </c:pt>
                <c:pt idx="11">
                  <c:v>1</c:v>
                </c:pt>
                <c:pt idx="12">
                  <c:v>3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5</c:v>
                </c:pt>
                <c:pt idx="18">
                  <c:v>2</c:v>
                </c:pt>
                <c:pt idx="19">
                  <c:v>6</c:v>
                </c:pt>
                <c:pt idx="20">
                  <c:v>6</c:v>
                </c:pt>
                <c:pt idx="22">
                  <c:v>2</c:v>
                </c:pt>
                <c:pt idx="23">
                  <c:v>2</c:v>
                </c:pt>
                <c:pt idx="24">
                  <c:v>5</c:v>
                </c:pt>
                <c:pt idx="25">
                  <c:v>7</c:v>
                </c:pt>
                <c:pt idx="26">
                  <c:v>4</c:v>
                </c:pt>
                <c:pt idx="27">
                  <c:v>12</c:v>
                </c:pt>
                <c:pt idx="28">
                  <c:v>7</c:v>
                </c:pt>
                <c:pt idx="29">
                  <c:v>5</c:v>
                </c:pt>
                <c:pt idx="30">
                  <c:v>13</c:v>
                </c:pt>
                <c:pt idx="31">
                  <c:v>7</c:v>
                </c:pt>
                <c:pt idx="32">
                  <c:v>7</c:v>
                </c:pt>
                <c:pt idx="33">
                  <c:v>5</c:v>
                </c:pt>
                <c:pt idx="34">
                  <c:v>4</c:v>
                </c:pt>
                <c:pt idx="35">
                  <c:v>5</c:v>
                </c:pt>
                <c:pt idx="36">
                  <c:v>3</c:v>
                </c:pt>
                <c:pt idx="3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0B5-4848-B87C-F47775B12B94}"/>
            </c:ext>
          </c:extLst>
        </c:ser>
        <c:ser>
          <c:idx val="3"/>
          <c:order val="4"/>
          <c:tx>
            <c:strRef>
              <c:f>'[10 Diagnoses 2022.xlsx]Paed all diag tren'!$B$8</c:f>
              <c:strCache>
                <c:ptCount val="1"/>
                <c:pt idx="0">
                  <c:v>Hepatoblastoma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  <a:effectLst/>
          </c:spPr>
          <c:invertIfNegative val="0"/>
          <c:cat>
            <c:strRef>
              <c:f>'[10 Diagnoses 2022.xlsx]Paed all diag tren'!$C$4:$AQ$4</c:f>
              <c:strCach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strCache>
            </c:strRef>
          </c:cat>
          <c:val>
            <c:numRef>
              <c:f>'[10 Diagnoses 2022.xlsx]Paed all diag tren'!$C$8:$AQ$8</c:f>
              <c:numCache>
                <c:formatCode>General</c:formatCode>
                <c:ptCount val="41"/>
                <c:pt idx="6">
                  <c:v>1</c:v>
                </c:pt>
                <c:pt idx="7">
                  <c:v>1</c:v>
                </c:pt>
                <c:pt idx="12">
                  <c:v>1</c:v>
                </c:pt>
                <c:pt idx="14">
                  <c:v>1</c:v>
                </c:pt>
                <c:pt idx="15">
                  <c:v>1</c:v>
                </c:pt>
                <c:pt idx="21">
                  <c:v>2</c:v>
                </c:pt>
                <c:pt idx="22">
                  <c:v>2</c:v>
                </c:pt>
                <c:pt idx="23">
                  <c:v>1</c:v>
                </c:pt>
                <c:pt idx="24">
                  <c:v>2</c:v>
                </c:pt>
                <c:pt idx="25">
                  <c:v>4</c:v>
                </c:pt>
                <c:pt idx="26">
                  <c:v>2</c:v>
                </c:pt>
                <c:pt idx="27">
                  <c:v>1</c:v>
                </c:pt>
                <c:pt idx="28">
                  <c:v>1</c:v>
                </c:pt>
                <c:pt idx="29">
                  <c:v>2</c:v>
                </c:pt>
                <c:pt idx="30">
                  <c:v>3</c:v>
                </c:pt>
                <c:pt idx="31">
                  <c:v>4</c:v>
                </c:pt>
                <c:pt idx="32">
                  <c:v>3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0B5-4848-B87C-F47775B12B94}"/>
            </c:ext>
          </c:extLst>
        </c:ser>
        <c:ser>
          <c:idx val="5"/>
          <c:order val="5"/>
          <c:tx>
            <c:strRef>
              <c:f>'[10 Diagnoses 2022.xlsx]Paed all diag tren'!$B$10</c:f>
              <c:strCache>
                <c:ptCount val="1"/>
                <c:pt idx="0">
                  <c:v>PFIC</c:v>
                </c:pt>
              </c:strCache>
            </c:strRef>
          </c:tx>
          <c:spPr>
            <a:solidFill>
              <a:srgbClr val="BA1C1C"/>
            </a:solidFill>
            <a:ln>
              <a:solidFill>
                <a:srgbClr val="BA1C1C"/>
              </a:solidFill>
            </a:ln>
            <a:effectLst/>
          </c:spPr>
          <c:invertIfNegative val="0"/>
          <c:cat>
            <c:strRef>
              <c:f>'[10 Diagnoses 2022.xlsx]Paed all diag tren'!$C$4:$AQ$4</c:f>
              <c:strCach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strCache>
            </c:strRef>
          </c:cat>
          <c:val>
            <c:numRef>
              <c:f>'[10 Diagnoses 2022.xlsx]Paed all diag tren'!$C$10:$AQ$10</c:f>
              <c:numCache>
                <c:formatCode>General</c:formatCode>
                <c:ptCount val="41"/>
                <c:pt idx="6">
                  <c:v>1</c:v>
                </c:pt>
                <c:pt idx="7">
                  <c:v>1</c:v>
                </c:pt>
                <c:pt idx="10">
                  <c:v>1</c:v>
                </c:pt>
                <c:pt idx="11">
                  <c:v>1</c:v>
                </c:pt>
                <c:pt idx="13">
                  <c:v>3</c:v>
                </c:pt>
                <c:pt idx="17">
                  <c:v>4</c:v>
                </c:pt>
                <c:pt idx="20">
                  <c:v>3</c:v>
                </c:pt>
                <c:pt idx="21">
                  <c:v>1</c:v>
                </c:pt>
                <c:pt idx="23">
                  <c:v>1</c:v>
                </c:pt>
                <c:pt idx="24">
                  <c:v>2</c:v>
                </c:pt>
                <c:pt idx="27">
                  <c:v>2</c:v>
                </c:pt>
                <c:pt idx="28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4</c:v>
                </c:pt>
                <c:pt idx="3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0B5-4848-B87C-F47775B12B94}"/>
            </c:ext>
          </c:extLst>
        </c:ser>
        <c:ser>
          <c:idx val="0"/>
          <c:order val="6"/>
          <c:tx>
            <c:strRef>
              <c:f>'[10 Diagnoses 2022.xlsx]Paed all diag tren'!$B$5</c:f>
              <c:strCache>
                <c:ptCount val="1"/>
                <c:pt idx="0">
                  <c:v>Alagille syndrome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'[10 Diagnoses 2022.xlsx]Paed all diag tren'!$C$4:$AQ$4</c:f>
              <c:strCach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strCache>
            </c:strRef>
          </c:cat>
          <c:val>
            <c:numRef>
              <c:f>'[10 Diagnoses 2022.xlsx]Paed all diag tren'!$C$5:$AQ$5</c:f>
              <c:numCache>
                <c:formatCode>General</c:formatCode>
                <c:ptCount val="41"/>
                <c:pt idx="0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4</c:v>
                </c:pt>
                <c:pt idx="12">
                  <c:v>3</c:v>
                </c:pt>
                <c:pt idx="15">
                  <c:v>1</c:v>
                </c:pt>
                <c:pt idx="18">
                  <c:v>1</c:v>
                </c:pt>
                <c:pt idx="21">
                  <c:v>1</c:v>
                </c:pt>
                <c:pt idx="23">
                  <c:v>2</c:v>
                </c:pt>
                <c:pt idx="24">
                  <c:v>1</c:v>
                </c:pt>
                <c:pt idx="26">
                  <c:v>1</c:v>
                </c:pt>
                <c:pt idx="28">
                  <c:v>3</c:v>
                </c:pt>
                <c:pt idx="29">
                  <c:v>1</c:v>
                </c:pt>
                <c:pt idx="30">
                  <c:v>3</c:v>
                </c:pt>
                <c:pt idx="31">
                  <c:v>4</c:v>
                </c:pt>
                <c:pt idx="32">
                  <c:v>1</c:v>
                </c:pt>
                <c:pt idx="33">
                  <c:v>1</c:v>
                </c:pt>
                <c:pt idx="34">
                  <c:v>2</c:v>
                </c:pt>
                <c:pt idx="3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0B5-4848-B87C-F47775B12B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619899864"/>
        <c:axId val="619900520"/>
      </c:barChart>
      <c:catAx>
        <c:axId val="6198998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of transplant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9900520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61990052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children with diagnosis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9899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622766142360597E-2"/>
          <c:y val="3.4904013961605584E-2"/>
          <c:w val="0.63533948052871969"/>
          <c:h val="0.806620219592969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'[10 Diagnoses 2022.xlsx]Adult prim diag by yr'!$B$6</c:f>
              <c:strCache>
                <c:ptCount val="1"/>
                <c:pt idx="0">
                  <c:v>Alcoholic cirrhosis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'[10 Diagnoses 2022.xlsx]Adult prim diag by yr'!$C$5:$AQ$5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'[10 Diagnoses 2022.xlsx]Adult prim diag by yr'!$C$6:$AQ$6</c:f>
              <c:numCache>
                <c:formatCode>General</c:formatCode>
                <c:ptCount val="41"/>
                <c:pt idx="2">
                  <c:v>1</c:v>
                </c:pt>
                <c:pt idx="3">
                  <c:v>2</c:v>
                </c:pt>
                <c:pt idx="4">
                  <c:v>4</c:v>
                </c:pt>
                <c:pt idx="5">
                  <c:v>2</c:v>
                </c:pt>
                <c:pt idx="6">
                  <c:v>8</c:v>
                </c:pt>
                <c:pt idx="7">
                  <c:v>10</c:v>
                </c:pt>
                <c:pt idx="8">
                  <c:v>10</c:v>
                </c:pt>
                <c:pt idx="9">
                  <c:v>12</c:v>
                </c:pt>
                <c:pt idx="10">
                  <c:v>10</c:v>
                </c:pt>
                <c:pt idx="11">
                  <c:v>17</c:v>
                </c:pt>
                <c:pt idx="12">
                  <c:v>12</c:v>
                </c:pt>
                <c:pt idx="13">
                  <c:v>22</c:v>
                </c:pt>
                <c:pt idx="14">
                  <c:v>14</c:v>
                </c:pt>
                <c:pt idx="15">
                  <c:v>21</c:v>
                </c:pt>
                <c:pt idx="16">
                  <c:v>17</c:v>
                </c:pt>
                <c:pt idx="17">
                  <c:v>20</c:v>
                </c:pt>
                <c:pt idx="18">
                  <c:v>27</c:v>
                </c:pt>
                <c:pt idx="19">
                  <c:v>24</c:v>
                </c:pt>
                <c:pt idx="20">
                  <c:v>14</c:v>
                </c:pt>
                <c:pt idx="21">
                  <c:v>17</c:v>
                </c:pt>
                <c:pt idx="22">
                  <c:v>13</c:v>
                </c:pt>
                <c:pt idx="23">
                  <c:v>28</c:v>
                </c:pt>
                <c:pt idx="24">
                  <c:v>22</c:v>
                </c:pt>
                <c:pt idx="25">
                  <c:v>22</c:v>
                </c:pt>
                <c:pt idx="26">
                  <c:v>27</c:v>
                </c:pt>
                <c:pt idx="27">
                  <c:v>32</c:v>
                </c:pt>
                <c:pt idx="28">
                  <c:v>29</c:v>
                </c:pt>
                <c:pt idx="29">
                  <c:v>23</c:v>
                </c:pt>
                <c:pt idx="30">
                  <c:v>30</c:v>
                </c:pt>
                <c:pt idx="31">
                  <c:v>42</c:v>
                </c:pt>
                <c:pt idx="32">
                  <c:v>42</c:v>
                </c:pt>
                <c:pt idx="33">
                  <c:v>50</c:v>
                </c:pt>
                <c:pt idx="34">
                  <c:v>51</c:v>
                </c:pt>
                <c:pt idx="35">
                  <c:v>56</c:v>
                </c:pt>
                <c:pt idx="36">
                  <c:v>56</c:v>
                </c:pt>
                <c:pt idx="37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7B-4C7C-B926-0E5E6C5F7006}"/>
            </c:ext>
          </c:extLst>
        </c:ser>
        <c:ser>
          <c:idx val="5"/>
          <c:order val="1"/>
          <c:tx>
            <c:strRef>
              <c:f>'[10 Diagnoses 2022.xlsx]Adult prim diag by yr'!$B$13</c:f>
              <c:strCache>
                <c:ptCount val="1"/>
                <c:pt idx="0">
                  <c:v>Other diseases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effectLst/>
          </c:spPr>
          <c:invertIfNegative val="0"/>
          <c:cat>
            <c:numRef>
              <c:f>'[10 Diagnoses 2022.xlsx]Adult prim diag by yr'!$C$5:$AQ$5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'[10 Diagnoses 2022.xlsx]Adult prim diag by yr'!$C$13:$AQ$13</c:f>
              <c:numCache>
                <c:formatCode>General</c:formatCode>
                <c:ptCount val="41"/>
                <c:pt idx="1">
                  <c:v>7</c:v>
                </c:pt>
                <c:pt idx="2">
                  <c:v>7</c:v>
                </c:pt>
                <c:pt idx="3">
                  <c:v>14</c:v>
                </c:pt>
                <c:pt idx="4">
                  <c:v>22</c:v>
                </c:pt>
                <c:pt idx="5">
                  <c:v>23</c:v>
                </c:pt>
                <c:pt idx="6">
                  <c:v>26</c:v>
                </c:pt>
                <c:pt idx="7">
                  <c:v>34</c:v>
                </c:pt>
                <c:pt idx="8">
                  <c:v>31</c:v>
                </c:pt>
                <c:pt idx="9">
                  <c:v>44</c:v>
                </c:pt>
                <c:pt idx="10">
                  <c:v>38</c:v>
                </c:pt>
                <c:pt idx="11">
                  <c:v>35</c:v>
                </c:pt>
                <c:pt idx="12">
                  <c:v>37</c:v>
                </c:pt>
                <c:pt idx="13">
                  <c:v>26</c:v>
                </c:pt>
                <c:pt idx="14">
                  <c:v>26</c:v>
                </c:pt>
                <c:pt idx="15">
                  <c:v>29</c:v>
                </c:pt>
                <c:pt idx="16">
                  <c:v>29</c:v>
                </c:pt>
                <c:pt idx="17">
                  <c:v>29</c:v>
                </c:pt>
                <c:pt idx="18">
                  <c:v>23</c:v>
                </c:pt>
                <c:pt idx="19">
                  <c:v>30</c:v>
                </c:pt>
                <c:pt idx="20">
                  <c:v>25</c:v>
                </c:pt>
                <c:pt idx="21">
                  <c:v>30</c:v>
                </c:pt>
                <c:pt idx="22">
                  <c:v>20</c:v>
                </c:pt>
                <c:pt idx="23">
                  <c:v>20</c:v>
                </c:pt>
                <c:pt idx="24">
                  <c:v>21</c:v>
                </c:pt>
                <c:pt idx="25">
                  <c:v>29</c:v>
                </c:pt>
                <c:pt idx="26">
                  <c:v>25</c:v>
                </c:pt>
                <c:pt idx="27">
                  <c:v>29</c:v>
                </c:pt>
                <c:pt idx="28">
                  <c:v>30</c:v>
                </c:pt>
                <c:pt idx="29">
                  <c:v>26</c:v>
                </c:pt>
                <c:pt idx="30">
                  <c:v>43</c:v>
                </c:pt>
                <c:pt idx="31">
                  <c:v>45</c:v>
                </c:pt>
                <c:pt idx="32">
                  <c:v>39</c:v>
                </c:pt>
                <c:pt idx="33">
                  <c:v>67</c:v>
                </c:pt>
                <c:pt idx="34">
                  <c:v>49</c:v>
                </c:pt>
                <c:pt idx="35">
                  <c:v>38</c:v>
                </c:pt>
                <c:pt idx="36">
                  <c:v>45</c:v>
                </c:pt>
                <c:pt idx="37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7B-4C7C-B926-0E5E6C5F7006}"/>
            </c:ext>
          </c:extLst>
        </c:ser>
        <c:ser>
          <c:idx val="1"/>
          <c:order val="2"/>
          <c:tx>
            <c:strRef>
              <c:f>'[10 Diagnoses 2022.xlsx]Adult prim diag by yr'!$B$10</c:f>
              <c:strCache>
                <c:ptCount val="1"/>
                <c:pt idx="0">
                  <c:v>Hepatocellular carcinoma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numRef>
              <c:f>'[10 Diagnoses 2022.xlsx]Adult prim diag by yr'!$C$5:$AQ$5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'[10 Diagnoses 2022.xlsx]Adult prim diag by yr'!$C$10:$AQ$10</c:f>
              <c:numCache>
                <c:formatCode>General</c:formatCode>
                <c:ptCount val="41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6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4</c:v>
                </c:pt>
                <c:pt idx="13">
                  <c:v>9</c:v>
                </c:pt>
                <c:pt idx="14">
                  <c:v>4</c:v>
                </c:pt>
                <c:pt idx="15">
                  <c:v>13</c:v>
                </c:pt>
                <c:pt idx="16">
                  <c:v>11</c:v>
                </c:pt>
                <c:pt idx="17">
                  <c:v>8</c:v>
                </c:pt>
                <c:pt idx="18">
                  <c:v>10</c:v>
                </c:pt>
                <c:pt idx="19">
                  <c:v>17</c:v>
                </c:pt>
                <c:pt idx="20">
                  <c:v>14</c:v>
                </c:pt>
                <c:pt idx="21">
                  <c:v>16</c:v>
                </c:pt>
                <c:pt idx="22">
                  <c:v>20</c:v>
                </c:pt>
                <c:pt idx="23">
                  <c:v>21</c:v>
                </c:pt>
                <c:pt idx="24">
                  <c:v>28</c:v>
                </c:pt>
                <c:pt idx="25">
                  <c:v>26</c:v>
                </c:pt>
                <c:pt idx="26">
                  <c:v>24</c:v>
                </c:pt>
                <c:pt idx="27">
                  <c:v>23</c:v>
                </c:pt>
                <c:pt idx="28">
                  <c:v>30</c:v>
                </c:pt>
                <c:pt idx="29">
                  <c:v>46</c:v>
                </c:pt>
                <c:pt idx="30">
                  <c:v>52</c:v>
                </c:pt>
                <c:pt idx="31">
                  <c:v>54</c:v>
                </c:pt>
                <c:pt idx="32">
                  <c:v>62</c:v>
                </c:pt>
                <c:pt idx="33">
                  <c:v>54</c:v>
                </c:pt>
                <c:pt idx="34">
                  <c:v>54</c:v>
                </c:pt>
                <c:pt idx="35">
                  <c:v>45</c:v>
                </c:pt>
                <c:pt idx="36">
                  <c:v>46</c:v>
                </c:pt>
                <c:pt idx="37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7B-4C7C-B926-0E5E6C5F7006}"/>
            </c:ext>
          </c:extLst>
        </c:ser>
        <c:ser>
          <c:idx val="9"/>
          <c:order val="3"/>
          <c:tx>
            <c:strRef>
              <c:f>'[10 Diagnoses 2022.xlsx]Adult prim diag by yr'!$B$11</c:f>
              <c:strCache>
                <c:ptCount val="1"/>
                <c:pt idx="0">
                  <c:v>NAFLD / Cryptogenic cirrhosis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numRef>
              <c:f>'[10 Diagnoses 2022.xlsx]Adult prim diag by yr'!$C$5:$AQ$5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'[10 Diagnoses 2022.xlsx]Adult prim diag by yr'!$C$11:$AQ$11</c:f>
              <c:numCache>
                <c:formatCode>General</c:formatCode>
                <c:ptCount val="41"/>
                <c:pt idx="1">
                  <c:v>2</c:v>
                </c:pt>
                <c:pt idx="3">
                  <c:v>4</c:v>
                </c:pt>
                <c:pt idx="4">
                  <c:v>2</c:v>
                </c:pt>
                <c:pt idx="5">
                  <c:v>6</c:v>
                </c:pt>
                <c:pt idx="6">
                  <c:v>8</c:v>
                </c:pt>
                <c:pt idx="7">
                  <c:v>9</c:v>
                </c:pt>
                <c:pt idx="8">
                  <c:v>6</c:v>
                </c:pt>
                <c:pt idx="9">
                  <c:v>6</c:v>
                </c:pt>
                <c:pt idx="10">
                  <c:v>9</c:v>
                </c:pt>
                <c:pt idx="11">
                  <c:v>4</c:v>
                </c:pt>
                <c:pt idx="12">
                  <c:v>5</c:v>
                </c:pt>
                <c:pt idx="13">
                  <c:v>8</c:v>
                </c:pt>
                <c:pt idx="14">
                  <c:v>9</c:v>
                </c:pt>
                <c:pt idx="15">
                  <c:v>11</c:v>
                </c:pt>
                <c:pt idx="16">
                  <c:v>11</c:v>
                </c:pt>
                <c:pt idx="17">
                  <c:v>13</c:v>
                </c:pt>
                <c:pt idx="18">
                  <c:v>11</c:v>
                </c:pt>
                <c:pt idx="19">
                  <c:v>11</c:v>
                </c:pt>
                <c:pt idx="20">
                  <c:v>14</c:v>
                </c:pt>
                <c:pt idx="21">
                  <c:v>19</c:v>
                </c:pt>
                <c:pt idx="22">
                  <c:v>10</c:v>
                </c:pt>
                <c:pt idx="23">
                  <c:v>13</c:v>
                </c:pt>
                <c:pt idx="24">
                  <c:v>11</c:v>
                </c:pt>
                <c:pt idx="25">
                  <c:v>15</c:v>
                </c:pt>
                <c:pt idx="26">
                  <c:v>14</c:v>
                </c:pt>
                <c:pt idx="27">
                  <c:v>16</c:v>
                </c:pt>
                <c:pt idx="28">
                  <c:v>16</c:v>
                </c:pt>
                <c:pt idx="29">
                  <c:v>22</c:v>
                </c:pt>
                <c:pt idx="30">
                  <c:v>22</c:v>
                </c:pt>
                <c:pt idx="31">
                  <c:v>35</c:v>
                </c:pt>
                <c:pt idx="32">
                  <c:v>31</c:v>
                </c:pt>
                <c:pt idx="33">
                  <c:v>32</c:v>
                </c:pt>
                <c:pt idx="34">
                  <c:v>40</c:v>
                </c:pt>
                <c:pt idx="35">
                  <c:v>36</c:v>
                </c:pt>
                <c:pt idx="36">
                  <c:v>41</c:v>
                </c:pt>
                <c:pt idx="37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7B-4C7C-B926-0E5E6C5F7006}"/>
            </c:ext>
          </c:extLst>
        </c:ser>
        <c:ser>
          <c:idx val="4"/>
          <c:order val="4"/>
          <c:tx>
            <c:strRef>
              <c:f>'[10 Diagnoses 2022.xlsx]Adult prim diag by yr'!$B$9</c:f>
              <c:strCache>
                <c:ptCount val="1"/>
                <c:pt idx="0">
                  <c:v>Fulminant hepatic failure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numRef>
              <c:f>'[10 Diagnoses 2022.xlsx]Adult prim diag by yr'!$C$5:$AQ$5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'[10 Diagnoses 2022.xlsx]Adult prim diag by yr'!$C$9:$AQ$9</c:f>
              <c:numCache>
                <c:formatCode>General</c:formatCode>
                <c:ptCount val="41"/>
                <c:pt idx="0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7</c:v>
                </c:pt>
                <c:pt idx="5">
                  <c:v>6</c:v>
                </c:pt>
                <c:pt idx="6">
                  <c:v>13</c:v>
                </c:pt>
                <c:pt idx="7">
                  <c:v>14</c:v>
                </c:pt>
                <c:pt idx="8">
                  <c:v>14</c:v>
                </c:pt>
                <c:pt idx="9">
                  <c:v>2</c:v>
                </c:pt>
                <c:pt idx="10">
                  <c:v>10</c:v>
                </c:pt>
                <c:pt idx="11">
                  <c:v>7</c:v>
                </c:pt>
                <c:pt idx="12">
                  <c:v>15</c:v>
                </c:pt>
                <c:pt idx="13">
                  <c:v>12</c:v>
                </c:pt>
                <c:pt idx="14">
                  <c:v>14</c:v>
                </c:pt>
                <c:pt idx="15">
                  <c:v>10</c:v>
                </c:pt>
                <c:pt idx="16">
                  <c:v>6</c:v>
                </c:pt>
                <c:pt idx="17">
                  <c:v>11</c:v>
                </c:pt>
                <c:pt idx="18">
                  <c:v>7</c:v>
                </c:pt>
                <c:pt idx="19">
                  <c:v>9</c:v>
                </c:pt>
                <c:pt idx="20">
                  <c:v>15</c:v>
                </c:pt>
                <c:pt idx="21">
                  <c:v>18</c:v>
                </c:pt>
                <c:pt idx="22">
                  <c:v>22</c:v>
                </c:pt>
                <c:pt idx="23">
                  <c:v>20</c:v>
                </c:pt>
                <c:pt idx="24">
                  <c:v>15</c:v>
                </c:pt>
                <c:pt idx="25">
                  <c:v>24</c:v>
                </c:pt>
                <c:pt idx="26">
                  <c:v>21</c:v>
                </c:pt>
                <c:pt idx="27">
                  <c:v>16</c:v>
                </c:pt>
                <c:pt idx="28">
                  <c:v>18</c:v>
                </c:pt>
                <c:pt idx="29">
                  <c:v>15</c:v>
                </c:pt>
                <c:pt idx="30">
                  <c:v>25</c:v>
                </c:pt>
                <c:pt idx="31">
                  <c:v>19</c:v>
                </c:pt>
                <c:pt idx="32">
                  <c:v>15</c:v>
                </c:pt>
                <c:pt idx="33">
                  <c:v>15</c:v>
                </c:pt>
                <c:pt idx="34">
                  <c:v>27</c:v>
                </c:pt>
                <c:pt idx="35">
                  <c:v>21</c:v>
                </c:pt>
                <c:pt idx="36">
                  <c:v>25</c:v>
                </c:pt>
                <c:pt idx="37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7B-4C7C-B926-0E5E6C5F7006}"/>
            </c:ext>
          </c:extLst>
        </c:ser>
        <c:ser>
          <c:idx val="7"/>
          <c:order val="5"/>
          <c:tx>
            <c:strRef>
              <c:f>'[10 Diagnoses 2022.xlsx]Adult prim diag by yr'!$B$12</c:f>
              <c:strCache>
                <c:ptCount val="1"/>
                <c:pt idx="0">
                  <c:v>Primary sclerosing cholangitis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  <a:effectLst/>
          </c:spPr>
          <c:invertIfNegative val="0"/>
          <c:cat>
            <c:numRef>
              <c:f>'[10 Diagnoses 2022.xlsx]Adult prim diag by yr'!$C$5:$AQ$5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'[10 Diagnoses 2022.xlsx]Adult prim diag by yr'!$C$12:$AQ$12</c:f>
              <c:numCache>
                <c:formatCode>General</c:formatCode>
                <c:ptCount val="41"/>
                <c:pt idx="0">
                  <c:v>1</c:v>
                </c:pt>
                <c:pt idx="1">
                  <c:v>5</c:v>
                </c:pt>
                <c:pt idx="2">
                  <c:v>2</c:v>
                </c:pt>
                <c:pt idx="3">
                  <c:v>11</c:v>
                </c:pt>
                <c:pt idx="4">
                  <c:v>8</c:v>
                </c:pt>
                <c:pt idx="5">
                  <c:v>6</c:v>
                </c:pt>
                <c:pt idx="6">
                  <c:v>18</c:v>
                </c:pt>
                <c:pt idx="7">
                  <c:v>12</c:v>
                </c:pt>
                <c:pt idx="8">
                  <c:v>10</c:v>
                </c:pt>
                <c:pt idx="9">
                  <c:v>16</c:v>
                </c:pt>
                <c:pt idx="10">
                  <c:v>9</c:v>
                </c:pt>
                <c:pt idx="11">
                  <c:v>13</c:v>
                </c:pt>
                <c:pt idx="12">
                  <c:v>15</c:v>
                </c:pt>
                <c:pt idx="13">
                  <c:v>15</c:v>
                </c:pt>
                <c:pt idx="14">
                  <c:v>11</c:v>
                </c:pt>
                <c:pt idx="15">
                  <c:v>16</c:v>
                </c:pt>
                <c:pt idx="16">
                  <c:v>16</c:v>
                </c:pt>
                <c:pt idx="17">
                  <c:v>17</c:v>
                </c:pt>
                <c:pt idx="18">
                  <c:v>11</c:v>
                </c:pt>
                <c:pt idx="19">
                  <c:v>20</c:v>
                </c:pt>
                <c:pt idx="20">
                  <c:v>12</c:v>
                </c:pt>
                <c:pt idx="21">
                  <c:v>14</c:v>
                </c:pt>
                <c:pt idx="22">
                  <c:v>11</c:v>
                </c:pt>
                <c:pt idx="23">
                  <c:v>17</c:v>
                </c:pt>
                <c:pt idx="24">
                  <c:v>11</c:v>
                </c:pt>
                <c:pt idx="25">
                  <c:v>19</c:v>
                </c:pt>
                <c:pt idx="26">
                  <c:v>16</c:v>
                </c:pt>
                <c:pt idx="27">
                  <c:v>15</c:v>
                </c:pt>
                <c:pt idx="28">
                  <c:v>18</c:v>
                </c:pt>
                <c:pt idx="29">
                  <c:v>29</c:v>
                </c:pt>
                <c:pt idx="30">
                  <c:v>20</c:v>
                </c:pt>
                <c:pt idx="31">
                  <c:v>26</c:v>
                </c:pt>
                <c:pt idx="32">
                  <c:v>29</c:v>
                </c:pt>
                <c:pt idx="33">
                  <c:v>25</c:v>
                </c:pt>
                <c:pt idx="34">
                  <c:v>22</c:v>
                </c:pt>
                <c:pt idx="35">
                  <c:v>26</c:v>
                </c:pt>
                <c:pt idx="36">
                  <c:v>19</c:v>
                </c:pt>
                <c:pt idx="37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D7B-4C7C-B926-0E5E6C5F7006}"/>
            </c:ext>
          </c:extLst>
        </c:ser>
        <c:ser>
          <c:idx val="10"/>
          <c:order val="6"/>
          <c:tx>
            <c:strRef>
              <c:f>'[10 Diagnoses 2022.xlsx]Adult prim diag by yr'!$B$8</c:f>
              <c:strCache>
                <c:ptCount val="1"/>
                <c:pt idx="0">
                  <c:v>Hepatitis C virus cirrhosis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  <a:effectLst/>
          </c:spPr>
          <c:invertIfNegative val="0"/>
          <c:cat>
            <c:numRef>
              <c:f>'[10 Diagnoses 2022.xlsx]Adult prim diag by yr'!$C$5:$AQ$5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'[10 Diagnoses 2022.xlsx]Adult prim diag by yr'!$C$8:$AQ$8</c:f>
              <c:numCache>
                <c:formatCode>General</c:formatCode>
                <c:ptCount val="41"/>
                <c:pt idx="3">
                  <c:v>2</c:v>
                </c:pt>
                <c:pt idx="4">
                  <c:v>3</c:v>
                </c:pt>
                <c:pt idx="5">
                  <c:v>3</c:v>
                </c:pt>
                <c:pt idx="6">
                  <c:v>5</c:v>
                </c:pt>
                <c:pt idx="7">
                  <c:v>4</c:v>
                </c:pt>
                <c:pt idx="8">
                  <c:v>9</c:v>
                </c:pt>
                <c:pt idx="9">
                  <c:v>16</c:v>
                </c:pt>
                <c:pt idx="10">
                  <c:v>21</c:v>
                </c:pt>
                <c:pt idx="11">
                  <c:v>18</c:v>
                </c:pt>
                <c:pt idx="12">
                  <c:v>22</c:v>
                </c:pt>
                <c:pt idx="13">
                  <c:v>30</c:v>
                </c:pt>
                <c:pt idx="14">
                  <c:v>22</c:v>
                </c:pt>
                <c:pt idx="15">
                  <c:v>33</c:v>
                </c:pt>
                <c:pt idx="16">
                  <c:v>24</c:v>
                </c:pt>
                <c:pt idx="17">
                  <c:v>42</c:v>
                </c:pt>
                <c:pt idx="18">
                  <c:v>42</c:v>
                </c:pt>
                <c:pt idx="19">
                  <c:v>56</c:v>
                </c:pt>
                <c:pt idx="20">
                  <c:v>49</c:v>
                </c:pt>
                <c:pt idx="21">
                  <c:v>36</c:v>
                </c:pt>
                <c:pt idx="22">
                  <c:v>39</c:v>
                </c:pt>
                <c:pt idx="23">
                  <c:v>56</c:v>
                </c:pt>
                <c:pt idx="24">
                  <c:v>54</c:v>
                </c:pt>
                <c:pt idx="25">
                  <c:v>48</c:v>
                </c:pt>
                <c:pt idx="26">
                  <c:v>55</c:v>
                </c:pt>
                <c:pt idx="27">
                  <c:v>68</c:v>
                </c:pt>
                <c:pt idx="28">
                  <c:v>67</c:v>
                </c:pt>
                <c:pt idx="29">
                  <c:v>51</c:v>
                </c:pt>
                <c:pt idx="30">
                  <c:v>49</c:v>
                </c:pt>
                <c:pt idx="31">
                  <c:v>54</c:v>
                </c:pt>
                <c:pt idx="32">
                  <c:v>38</c:v>
                </c:pt>
                <c:pt idx="33">
                  <c:v>40</c:v>
                </c:pt>
                <c:pt idx="34">
                  <c:v>37</c:v>
                </c:pt>
                <c:pt idx="35">
                  <c:v>21</c:v>
                </c:pt>
                <c:pt idx="36">
                  <c:v>12</c:v>
                </c:pt>
                <c:pt idx="37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D7B-4C7C-B926-0E5E6C5F7006}"/>
            </c:ext>
          </c:extLst>
        </c:ser>
        <c:ser>
          <c:idx val="3"/>
          <c:order val="7"/>
          <c:tx>
            <c:strRef>
              <c:f>'[10 Diagnoses 2022.xlsx]Adult prim diag by yr'!$B$7</c:f>
              <c:strCache>
                <c:ptCount val="1"/>
                <c:pt idx="0">
                  <c:v>Hepatitis B virus cirrhosis</c:v>
                </c:pt>
              </c:strCache>
            </c:strRef>
          </c:tx>
          <c:spPr>
            <a:solidFill>
              <a:srgbClr val="996633"/>
            </a:solidFill>
            <a:ln>
              <a:solidFill>
                <a:srgbClr val="996633"/>
              </a:solidFill>
            </a:ln>
            <a:effectLst/>
          </c:spPr>
          <c:invertIfNegative val="0"/>
          <c:cat>
            <c:numRef>
              <c:f>'[10 Diagnoses 2022.xlsx]Adult prim diag by yr'!$C$5:$AQ$5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'[10 Diagnoses 2022.xlsx]Adult prim diag by yr'!$C$7:$AQ$7</c:f>
              <c:numCache>
                <c:formatCode>General</c:formatCode>
                <c:ptCount val="41"/>
                <c:pt idx="2">
                  <c:v>2</c:v>
                </c:pt>
                <c:pt idx="3">
                  <c:v>1</c:v>
                </c:pt>
                <c:pt idx="4">
                  <c:v>7</c:v>
                </c:pt>
                <c:pt idx="5">
                  <c:v>6</c:v>
                </c:pt>
                <c:pt idx="6">
                  <c:v>2</c:v>
                </c:pt>
                <c:pt idx="7">
                  <c:v>6</c:v>
                </c:pt>
                <c:pt idx="8">
                  <c:v>7</c:v>
                </c:pt>
                <c:pt idx="9">
                  <c:v>5</c:v>
                </c:pt>
                <c:pt idx="10">
                  <c:v>4</c:v>
                </c:pt>
                <c:pt idx="11">
                  <c:v>12</c:v>
                </c:pt>
                <c:pt idx="12">
                  <c:v>11</c:v>
                </c:pt>
                <c:pt idx="13">
                  <c:v>11</c:v>
                </c:pt>
                <c:pt idx="14">
                  <c:v>16</c:v>
                </c:pt>
                <c:pt idx="15">
                  <c:v>18</c:v>
                </c:pt>
                <c:pt idx="16">
                  <c:v>11</c:v>
                </c:pt>
                <c:pt idx="17">
                  <c:v>11</c:v>
                </c:pt>
                <c:pt idx="18">
                  <c:v>12</c:v>
                </c:pt>
                <c:pt idx="19">
                  <c:v>11</c:v>
                </c:pt>
                <c:pt idx="20">
                  <c:v>8</c:v>
                </c:pt>
                <c:pt idx="21">
                  <c:v>6</c:v>
                </c:pt>
                <c:pt idx="22">
                  <c:v>7</c:v>
                </c:pt>
                <c:pt idx="23">
                  <c:v>10</c:v>
                </c:pt>
                <c:pt idx="24">
                  <c:v>14</c:v>
                </c:pt>
                <c:pt idx="25">
                  <c:v>9</c:v>
                </c:pt>
                <c:pt idx="26">
                  <c:v>11</c:v>
                </c:pt>
                <c:pt idx="27">
                  <c:v>2</c:v>
                </c:pt>
                <c:pt idx="28">
                  <c:v>13</c:v>
                </c:pt>
                <c:pt idx="29">
                  <c:v>12</c:v>
                </c:pt>
                <c:pt idx="30">
                  <c:v>14</c:v>
                </c:pt>
                <c:pt idx="31">
                  <c:v>6</c:v>
                </c:pt>
                <c:pt idx="32">
                  <c:v>12</c:v>
                </c:pt>
                <c:pt idx="33">
                  <c:v>11</c:v>
                </c:pt>
                <c:pt idx="34">
                  <c:v>11</c:v>
                </c:pt>
                <c:pt idx="35">
                  <c:v>16</c:v>
                </c:pt>
                <c:pt idx="36">
                  <c:v>6</c:v>
                </c:pt>
                <c:pt idx="3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D7B-4C7C-B926-0E5E6C5F70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619931352"/>
        <c:axId val="619934960"/>
      </c:barChart>
      <c:catAx>
        <c:axId val="6199313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of transplant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9934960"/>
        <c:crosses val="autoZero"/>
        <c:auto val="1"/>
        <c:lblAlgn val="ctr"/>
        <c:lblOffset val="100"/>
        <c:tickLblSkip val="5"/>
        <c:noMultiLvlLbl val="0"/>
      </c:catAx>
      <c:valAx>
        <c:axId val="61993496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adults with diagnosis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9931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622766142360597E-2"/>
          <c:y val="3.4904013961605584E-2"/>
          <c:w val="0.63533948052871969"/>
          <c:h val="0.806620219592969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'[10 Diagnoses 2022.xlsx]Adult All Diag By Year'!$B$6</c:f>
              <c:strCache>
                <c:ptCount val="1"/>
                <c:pt idx="0">
                  <c:v>Alcoholic cirrhosis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'[10 Diagnoses 2022.xlsx]Adult All Diag By Year'!$C$5:$AQ$5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'[10 Diagnoses 2022.xlsx]Adult All Diag By Year'!$C$6:$AQ$6</c:f>
              <c:numCache>
                <c:formatCode>General</c:formatCode>
                <c:ptCount val="41"/>
                <c:pt idx="2">
                  <c:v>1</c:v>
                </c:pt>
                <c:pt idx="3">
                  <c:v>2</c:v>
                </c:pt>
                <c:pt idx="4">
                  <c:v>4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12</c:v>
                </c:pt>
                <c:pt idx="9">
                  <c:v>14</c:v>
                </c:pt>
                <c:pt idx="10">
                  <c:v>14</c:v>
                </c:pt>
                <c:pt idx="11">
                  <c:v>20</c:v>
                </c:pt>
                <c:pt idx="12">
                  <c:v>16</c:v>
                </c:pt>
                <c:pt idx="13">
                  <c:v>31</c:v>
                </c:pt>
                <c:pt idx="14">
                  <c:v>17</c:v>
                </c:pt>
                <c:pt idx="15">
                  <c:v>33</c:v>
                </c:pt>
                <c:pt idx="16">
                  <c:v>27</c:v>
                </c:pt>
                <c:pt idx="17">
                  <c:v>30</c:v>
                </c:pt>
                <c:pt idx="18">
                  <c:v>43</c:v>
                </c:pt>
                <c:pt idx="19">
                  <c:v>45</c:v>
                </c:pt>
                <c:pt idx="20">
                  <c:v>36</c:v>
                </c:pt>
                <c:pt idx="21">
                  <c:v>31</c:v>
                </c:pt>
                <c:pt idx="22">
                  <c:v>29</c:v>
                </c:pt>
                <c:pt idx="23">
                  <c:v>47</c:v>
                </c:pt>
                <c:pt idx="24">
                  <c:v>43</c:v>
                </c:pt>
                <c:pt idx="25">
                  <c:v>43</c:v>
                </c:pt>
                <c:pt idx="26">
                  <c:v>48</c:v>
                </c:pt>
                <c:pt idx="27">
                  <c:v>65</c:v>
                </c:pt>
                <c:pt idx="28">
                  <c:v>69</c:v>
                </c:pt>
                <c:pt idx="29">
                  <c:v>56</c:v>
                </c:pt>
                <c:pt idx="30">
                  <c:v>61</c:v>
                </c:pt>
                <c:pt idx="31">
                  <c:v>88</c:v>
                </c:pt>
                <c:pt idx="32">
                  <c:v>82</c:v>
                </c:pt>
                <c:pt idx="33">
                  <c:v>93</c:v>
                </c:pt>
                <c:pt idx="34">
                  <c:v>83</c:v>
                </c:pt>
                <c:pt idx="35">
                  <c:v>83</c:v>
                </c:pt>
                <c:pt idx="36">
                  <c:v>86</c:v>
                </c:pt>
                <c:pt idx="37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D1-4F14-AF0F-202B84BB0CB8}"/>
            </c:ext>
          </c:extLst>
        </c:ser>
        <c:ser>
          <c:idx val="1"/>
          <c:order val="1"/>
          <c:tx>
            <c:strRef>
              <c:f>'[10 Diagnoses 2022.xlsx]Adult All Diag By Year'!$B$10</c:f>
              <c:strCache>
                <c:ptCount val="1"/>
                <c:pt idx="0">
                  <c:v>Hepatocellular carcinoma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numRef>
              <c:f>'[10 Diagnoses 2022.xlsx]Adult All Diag By Year'!$C$5:$AQ$5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'[10 Diagnoses 2022.xlsx]Adult All Diag By Year'!$C$10:$AQ$10</c:f>
              <c:numCache>
                <c:formatCode>General</c:formatCode>
                <c:ptCount val="41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5</c:v>
                </c:pt>
                <c:pt idx="8">
                  <c:v>1</c:v>
                </c:pt>
                <c:pt idx="9">
                  <c:v>3</c:v>
                </c:pt>
                <c:pt idx="10">
                  <c:v>3</c:v>
                </c:pt>
                <c:pt idx="11">
                  <c:v>8</c:v>
                </c:pt>
                <c:pt idx="12">
                  <c:v>13</c:v>
                </c:pt>
                <c:pt idx="13">
                  <c:v>24</c:v>
                </c:pt>
                <c:pt idx="14">
                  <c:v>18</c:v>
                </c:pt>
                <c:pt idx="15">
                  <c:v>28</c:v>
                </c:pt>
                <c:pt idx="16">
                  <c:v>26</c:v>
                </c:pt>
                <c:pt idx="17">
                  <c:v>26</c:v>
                </c:pt>
                <c:pt idx="18">
                  <c:v>30</c:v>
                </c:pt>
                <c:pt idx="19">
                  <c:v>45</c:v>
                </c:pt>
                <c:pt idx="20">
                  <c:v>41</c:v>
                </c:pt>
                <c:pt idx="21">
                  <c:v>36</c:v>
                </c:pt>
                <c:pt idx="22">
                  <c:v>37</c:v>
                </c:pt>
                <c:pt idx="23">
                  <c:v>53</c:v>
                </c:pt>
                <c:pt idx="24">
                  <c:v>58</c:v>
                </c:pt>
                <c:pt idx="25">
                  <c:v>54</c:v>
                </c:pt>
                <c:pt idx="26">
                  <c:v>71</c:v>
                </c:pt>
                <c:pt idx="27">
                  <c:v>59</c:v>
                </c:pt>
                <c:pt idx="28">
                  <c:v>79</c:v>
                </c:pt>
                <c:pt idx="29">
                  <c:v>82</c:v>
                </c:pt>
                <c:pt idx="30">
                  <c:v>88</c:v>
                </c:pt>
                <c:pt idx="31">
                  <c:v>105</c:v>
                </c:pt>
                <c:pt idx="32">
                  <c:v>99</c:v>
                </c:pt>
                <c:pt idx="33">
                  <c:v>98</c:v>
                </c:pt>
                <c:pt idx="34">
                  <c:v>98</c:v>
                </c:pt>
                <c:pt idx="35">
                  <c:v>91</c:v>
                </c:pt>
                <c:pt idx="36">
                  <c:v>75</c:v>
                </c:pt>
                <c:pt idx="37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D1-4F14-AF0F-202B84BB0CB8}"/>
            </c:ext>
          </c:extLst>
        </c:ser>
        <c:ser>
          <c:idx val="9"/>
          <c:order val="2"/>
          <c:tx>
            <c:strRef>
              <c:f>'[10 Diagnoses 2022.xlsx]Adult All Diag By Year'!$B$11</c:f>
              <c:strCache>
                <c:ptCount val="1"/>
                <c:pt idx="0">
                  <c:v>NAFLD / Cryptogenic cirrhosis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numRef>
              <c:f>'[10 Diagnoses 2022.xlsx]Adult All Diag By Year'!$C$5:$AQ$5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'[10 Diagnoses 2022.xlsx]Adult All Diag By Year'!$C$11:$AQ$11</c:f>
              <c:numCache>
                <c:formatCode>General</c:formatCode>
                <c:ptCount val="41"/>
                <c:pt idx="1">
                  <c:v>2</c:v>
                </c:pt>
                <c:pt idx="3">
                  <c:v>4</c:v>
                </c:pt>
                <c:pt idx="4">
                  <c:v>2</c:v>
                </c:pt>
                <c:pt idx="5">
                  <c:v>6</c:v>
                </c:pt>
                <c:pt idx="6">
                  <c:v>9</c:v>
                </c:pt>
                <c:pt idx="7">
                  <c:v>9</c:v>
                </c:pt>
                <c:pt idx="8">
                  <c:v>6</c:v>
                </c:pt>
                <c:pt idx="9">
                  <c:v>7</c:v>
                </c:pt>
                <c:pt idx="10">
                  <c:v>9</c:v>
                </c:pt>
                <c:pt idx="11">
                  <c:v>4</c:v>
                </c:pt>
                <c:pt idx="12">
                  <c:v>5</c:v>
                </c:pt>
                <c:pt idx="13">
                  <c:v>8</c:v>
                </c:pt>
                <c:pt idx="14">
                  <c:v>9</c:v>
                </c:pt>
                <c:pt idx="15">
                  <c:v>11</c:v>
                </c:pt>
                <c:pt idx="16">
                  <c:v>11</c:v>
                </c:pt>
                <c:pt idx="17">
                  <c:v>13</c:v>
                </c:pt>
                <c:pt idx="18">
                  <c:v>12</c:v>
                </c:pt>
                <c:pt idx="19">
                  <c:v>11</c:v>
                </c:pt>
                <c:pt idx="20">
                  <c:v>14</c:v>
                </c:pt>
                <c:pt idx="21">
                  <c:v>23</c:v>
                </c:pt>
                <c:pt idx="22">
                  <c:v>10</c:v>
                </c:pt>
                <c:pt idx="23">
                  <c:v>14</c:v>
                </c:pt>
                <c:pt idx="24">
                  <c:v>14</c:v>
                </c:pt>
                <c:pt idx="25">
                  <c:v>19</c:v>
                </c:pt>
                <c:pt idx="26">
                  <c:v>19</c:v>
                </c:pt>
                <c:pt idx="27">
                  <c:v>18</c:v>
                </c:pt>
                <c:pt idx="28">
                  <c:v>23</c:v>
                </c:pt>
                <c:pt idx="29">
                  <c:v>29</c:v>
                </c:pt>
                <c:pt idx="30">
                  <c:v>33</c:v>
                </c:pt>
                <c:pt idx="31">
                  <c:v>52</c:v>
                </c:pt>
                <c:pt idx="32">
                  <c:v>40</c:v>
                </c:pt>
                <c:pt idx="33">
                  <c:v>52</c:v>
                </c:pt>
                <c:pt idx="34">
                  <c:v>66</c:v>
                </c:pt>
                <c:pt idx="35">
                  <c:v>51</c:v>
                </c:pt>
                <c:pt idx="36">
                  <c:v>64</c:v>
                </c:pt>
                <c:pt idx="37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D1-4F14-AF0F-202B84BB0CB8}"/>
            </c:ext>
          </c:extLst>
        </c:ser>
        <c:ser>
          <c:idx val="5"/>
          <c:order val="3"/>
          <c:tx>
            <c:strRef>
              <c:f>'[10 Diagnoses 2022.xlsx]Adult All Diag By Year'!$B$13</c:f>
              <c:strCache>
                <c:ptCount val="1"/>
                <c:pt idx="0">
                  <c:v>Other diseases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effectLst/>
          </c:spPr>
          <c:invertIfNegative val="0"/>
          <c:cat>
            <c:numRef>
              <c:f>'[10 Diagnoses 2022.xlsx]Adult All Diag By Year'!$C$5:$AQ$5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'[10 Diagnoses 2022.xlsx]Adult All Diag By Year'!$C$13:$AQ$13</c:f>
              <c:numCache>
                <c:formatCode>General</c:formatCode>
                <c:ptCount val="41"/>
                <c:pt idx="1">
                  <c:v>8</c:v>
                </c:pt>
                <c:pt idx="2">
                  <c:v>9</c:v>
                </c:pt>
                <c:pt idx="3">
                  <c:v>16</c:v>
                </c:pt>
                <c:pt idx="4">
                  <c:v>23</c:v>
                </c:pt>
                <c:pt idx="5">
                  <c:v>23</c:v>
                </c:pt>
                <c:pt idx="6">
                  <c:v>33</c:v>
                </c:pt>
                <c:pt idx="7">
                  <c:v>34</c:v>
                </c:pt>
                <c:pt idx="8">
                  <c:v>33</c:v>
                </c:pt>
                <c:pt idx="9">
                  <c:v>46</c:v>
                </c:pt>
                <c:pt idx="10">
                  <c:v>40</c:v>
                </c:pt>
                <c:pt idx="11">
                  <c:v>40</c:v>
                </c:pt>
                <c:pt idx="12">
                  <c:v>41</c:v>
                </c:pt>
                <c:pt idx="13">
                  <c:v>31</c:v>
                </c:pt>
                <c:pt idx="14">
                  <c:v>26</c:v>
                </c:pt>
                <c:pt idx="15">
                  <c:v>32</c:v>
                </c:pt>
                <c:pt idx="16">
                  <c:v>34</c:v>
                </c:pt>
                <c:pt idx="17">
                  <c:v>33</c:v>
                </c:pt>
                <c:pt idx="18">
                  <c:v>26</c:v>
                </c:pt>
                <c:pt idx="19">
                  <c:v>39</c:v>
                </c:pt>
                <c:pt idx="20">
                  <c:v>27</c:v>
                </c:pt>
                <c:pt idx="21">
                  <c:v>33</c:v>
                </c:pt>
                <c:pt idx="22">
                  <c:v>24</c:v>
                </c:pt>
                <c:pt idx="23">
                  <c:v>27</c:v>
                </c:pt>
                <c:pt idx="24">
                  <c:v>28</c:v>
                </c:pt>
                <c:pt idx="25">
                  <c:v>39</c:v>
                </c:pt>
                <c:pt idx="26">
                  <c:v>34</c:v>
                </c:pt>
                <c:pt idx="27">
                  <c:v>32</c:v>
                </c:pt>
                <c:pt idx="28">
                  <c:v>36</c:v>
                </c:pt>
                <c:pt idx="29">
                  <c:v>35</c:v>
                </c:pt>
                <c:pt idx="30">
                  <c:v>54</c:v>
                </c:pt>
                <c:pt idx="31">
                  <c:v>62</c:v>
                </c:pt>
                <c:pt idx="32">
                  <c:v>52</c:v>
                </c:pt>
                <c:pt idx="33">
                  <c:v>82</c:v>
                </c:pt>
                <c:pt idx="34">
                  <c:v>63</c:v>
                </c:pt>
                <c:pt idx="35">
                  <c:v>50</c:v>
                </c:pt>
                <c:pt idx="36">
                  <c:v>57</c:v>
                </c:pt>
                <c:pt idx="37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D1-4F14-AF0F-202B84BB0CB8}"/>
            </c:ext>
          </c:extLst>
        </c:ser>
        <c:ser>
          <c:idx val="4"/>
          <c:order val="4"/>
          <c:tx>
            <c:strRef>
              <c:f>'[10 Diagnoses 2022.xlsx]Adult All Diag By Year'!$B$9</c:f>
              <c:strCache>
                <c:ptCount val="1"/>
                <c:pt idx="0">
                  <c:v>Fulminant hepatic failure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numRef>
              <c:f>'[10 Diagnoses 2022.xlsx]Adult All Diag By Year'!$C$5:$AQ$5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'[10 Diagnoses 2022.xlsx]Adult All Diag By Year'!$C$9:$AQ$9</c:f>
              <c:numCache>
                <c:formatCode>General</c:formatCode>
                <c:ptCount val="41"/>
                <c:pt idx="0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7</c:v>
                </c:pt>
                <c:pt idx="5">
                  <c:v>6</c:v>
                </c:pt>
                <c:pt idx="6">
                  <c:v>13</c:v>
                </c:pt>
                <c:pt idx="7">
                  <c:v>14</c:v>
                </c:pt>
                <c:pt idx="8">
                  <c:v>14</c:v>
                </c:pt>
                <c:pt idx="9">
                  <c:v>2</c:v>
                </c:pt>
                <c:pt idx="10">
                  <c:v>10</c:v>
                </c:pt>
                <c:pt idx="11">
                  <c:v>7</c:v>
                </c:pt>
                <c:pt idx="12">
                  <c:v>15</c:v>
                </c:pt>
                <c:pt idx="13">
                  <c:v>12</c:v>
                </c:pt>
                <c:pt idx="14">
                  <c:v>14</c:v>
                </c:pt>
                <c:pt idx="15">
                  <c:v>10</c:v>
                </c:pt>
                <c:pt idx="16">
                  <c:v>6</c:v>
                </c:pt>
                <c:pt idx="17">
                  <c:v>11</c:v>
                </c:pt>
                <c:pt idx="18">
                  <c:v>8</c:v>
                </c:pt>
                <c:pt idx="19">
                  <c:v>10</c:v>
                </c:pt>
                <c:pt idx="20">
                  <c:v>18</c:v>
                </c:pt>
                <c:pt idx="21">
                  <c:v>19</c:v>
                </c:pt>
                <c:pt idx="22">
                  <c:v>22</c:v>
                </c:pt>
                <c:pt idx="23">
                  <c:v>21</c:v>
                </c:pt>
                <c:pt idx="24">
                  <c:v>16</c:v>
                </c:pt>
                <c:pt idx="25">
                  <c:v>24</c:v>
                </c:pt>
                <c:pt idx="26">
                  <c:v>21</c:v>
                </c:pt>
                <c:pt idx="27">
                  <c:v>16</c:v>
                </c:pt>
                <c:pt idx="28">
                  <c:v>18</c:v>
                </c:pt>
                <c:pt idx="29">
                  <c:v>15</c:v>
                </c:pt>
                <c:pt idx="30">
                  <c:v>25</c:v>
                </c:pt>
                <c:pt idx="31">
                  <c:v>20</c:v>
                </c:pt>
                <c:pt idx="32">
                  <c:v>17</c:v>
                </c:pt>
                <c:pt idx="33">
                  <c:v>18</c:v>
                </c:pt>
                <c:pt idx="34">
                  <c:v>27</c:v>
                </c:pt>
                <c:pt idx="35">
                  <c:v>26</c:v>
                </c:pt>
                <c:pt idx="36">
                  <c:v>37</c:v>
                </c:pt>
                <c:pt idx="37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4D1-4F14-AF0F-202B84BB0CB8}"/>
            </c:ext>
          </c:extLst>
        </c:ser>
        <c:ser>
          <c:idx val="10"/>
          <c:order val="5"/>
          <c:tx>
            <c:strRef>
              <c:f>'[10 Diagnoses 2022.xlsx]Adult All Diag By Year'!$B$8</c:f>
              <c:strCache>
                <c:ptCount val="1"/>
                <c:pt idx="0">
                  <c:v>Hepatitis C virus cirrhosis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  <a:effectLst/>
          </c:spPr>
          <c:invertIfNegative val="0"/>
          <c:cat>
            <c:numRef>
              <c:f>'[10 Diagnoses 2022.xlsx]Adult All Diag By Year'!$C$5:$AQ$5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'[10 Diagnoses 2022.xlsx]Adult All Diag By Year'!$C$8:$AQ$8</c:f>
              <c:numCache>
                <c:formatCode>General</c:formatCode>
                <c:ptCount val="41"/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9</c:v>
                </c:pt>
                <c:pt idx="7">
                  <c:v>6</c:v>
                </c:pt>
                <c:pt idx="8">
                  <c:v>9</c:v>
                </c:pt>
                <c:pt idx="9">
                  <c:v>18</c:v>
                </c:pt>
                <c:pt idx="10">
                  <c:v>22</c:v>
                </c:pt>
                <c:pt idx="11">
                  <c:v>20</c:v>
                </c:pt>
                <c:pt idx="12">
                  <c:v>28</c:v>
                </c:pt>
                <c:pt idx="13">
                  <c:v>35</c:v>
                </c:pt>
                <c:pt idx="14">
                  <c:v>24</c:v>
                </c:pt>
                <c:pt idx="15">
                  <c:v>37</c:v>
                </c:pt>
                <c:pt idx="16">
                  <c:v>28</c:v>
                </c:pt>
                <c:pt idx="17">
                  <c:v>50</c:v>
                </c:pt>
                <c:pt idx="18">
                  <c:v>51</c:v>
                </c:pt>
                <c:pt idx="19">
                  <c:v>67</c:v>
                </c:pt>
                <c:pt idx="20">
                  <c:v>57</c:v>
                </c:pt>
                <c:pt idx="21">
                  <c:v>45</c:v>
                </c:pt>
                <c:pt idx="22">
                  <c:v>52</c:v>
                </c:pt>
                <c:pt idx="23">
                  <c:v>65</c:v>
                </c:pt>
                <c:pt idx="24">
                  <c:v>68</c:v>
                </c:pt>
                <c:pt idx="25">
                  <c:v>63</c:v>
                </c:pt>
                <c:pt idx="26">
                  <c:v>71</c:v>
                </c:pt>
                <c:pt idx="27">
                  <c:v>84</c:v>
                </c:pt>
                <c:pt idx="28">
                  <c:v>87</c:v>
                </c:pt>
                <c:pt idx="29">
                  <c:v>85</c:v>
                </c:pt>
                <c:pt idx="30">
                  <c:v>81</c:v>
                </c:pt>
                <c:pt idx="31">
                  <c:v>96</c:v>
                </c:pt>
                <c:pt idx="32">
                  <c:v>78</c:v>
                </c:pt>
                <c:pt idx="33">
                  <c:v>77</c:v>
                </c:pt>
                <c:pt idx="34">
                  <c:v>72</c:v>
                </c:pt>
                <c:pt idx="35">
                  <c:v>38</c:v>
                </c:pt>
                <c:pt idx="36">
                  <c:v>28</c:v>
                </c:pt>
                <c:pt idx="37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D1-4F14-AF0F-202B84BB0CB8}"/>
            </c:ext>
          </c:extLst>
        </c:ser>
        <c:ser>
          <c:idx val="7"/>
          <c:order val="6"/>
          <c:tx>
            <c:strRef>
              <c:f>'[10 Diagnoses 2022.xlsx]Adult All Diag By Year'!$B$12</c:f>
              <c:strCache>
                <c:ptCount val="1"/>
                <c:pt idx="0">
                  <c:v>Primary sclerosing cholangitis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  <a:effectLst/>
          </c:spPr>
          <c:invertIfNegative val="0"/>
          <c:cat>
            <c:numRef>
              <c:f>'[10 Diagnoses 2022.xlsx]Adult All Diag By Year'!$C$5:$AQ$5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'[10 Diagnoses 2022.xlsx]Adult All Diag By Year'!$C$12:$AQ$12</c:f>
              <c:numCache>
                <c:formatCode>General</c:formatCode>
                <c:ptCount val="41"/>
                <c:pt idx="0">
                  <c:v>1</c:v>
                </c:pt>
                <c:pt idx="1">
                  <c:v>5</c:v>
                </c:pt>
                <c:pt idx="2">
                  <c:v>2</c:v>
                </c:pt>
                <c:pt idx="3">
                  <c:v>11</c:v>
                </c:pt>
                <c:pt idx="4">
                  <c:v>8</c:v>
                </c:pt>
                <c:pt idx="5">
                  <c:v>6</c:v>
                </c:pt>
                <c:pt idx="6">
                  <c:v>18</c:v>
                </c:pt>
                <c:pt idx="7">
                  <c:v>12</c:v>
                </c:pt>
                <c:pt idx="8">
                  <c:v>10</c:v>
                </c:pt>
                <c:pt idx="9">
                  <c:v>16</c:v>
                </c:pt>
                <c:pt idx="10">
                  <c:v>9</c:v>
                </c:pt>
                <c:pt idx="11">
                  <c:v>13</c:v>
                </c:pt>
                <c:pt idx="12">
                  <c:v>15</c:v>
                </c:pt>
                <c:pt idx="13">
                  <c:v>15</c:v>
                </c:pt>
                <c:pt idx="14">
                  <c:v>11</c:v>
                </c:pt>
                <c:pt idx="15">
                  <c:v>17</c:v>
                </c:pt>
                <c:pt idx="16">
                  <c:v>16</c:v>
                </c:pt>
                <c:pt idx="17">
                  <c:v>17</c:v>
                </c:pt>
                <c:pt idx="18">
                  <c:v>11</c:v>
                </c:pt>
                <c:pt idx="19">
                  <c:v>21</c:v>
                </c:pt>
                <c:pt idx="20">
                  <c:v>13</c:v>
                </c:pt>
                <c:pt idx="21">
                  <c:v>14</c:v>
                </c:pt>
                <c:pt idx="22">
                  <c:v>11</c:v>
                </c:pt>
                <c:pt idx="23">
                  <c:v>17</c:v>
                </c:pt>
                <c:pt idx="24">
                  <c:v>12</c:v>
                </c:pt>
                <c:pt idx="25">
                  <c:v>19</c:v>
                </c:pt>
                <c:pt idx="26">
                  <c:v>16</c:v>
                </c:pt>
                <c:pt idx="27">
                  <c:v>16</c:v>
                </c:pt>
                <c:pt idx="28">
                  <c:v>20</c:v>
                </c:pt>
                <c:pt idx="29">
                  <c:v>30</c:v>
                </c:pt>
                <c:pt idx="30">
                  <c:v>21</c:v>
                </c:pt>
                <c:pt idx="31">
                  <c:v>26</c:v>
                </c:pt>
                <c:pt idx="32">
                  <c:v>30</c:v>
                </c:pt>
                <c:pt idx="33">
                  <c:v>28</c:v>
                </c:pt>
                <c:pt idx="34">
                  <c:v>27</c:v>
                </c:pt>
                <c:pt idx="35">
                  <c:v>26</c:v>
                </c:pt>
                <c:pt idx="36">
                  <c:v>21</c:v>
                </c:pt>
                <c:pt idx="37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4D1-4F14-AF0F-202B84BB0CB8}"/>
            </c:ext>
          </c:extLst>
        </c:ser>
        <c:ser>
          <c:idx val="3"/>
          <c:order val="7"/>
          <c:tx>
            <c:strRef>
              <c:f>'[10 Diagnoses 2022.xlsx]Adult All Diag By Year'!$B$7</c:f>
              <c:strCache>
                <c:ptCount val="1"/>
                <c:pt idx="0">
                  <c:v>Hepatitis B virus cirrhosis</c:v>
                </c:pt>
              </c:strCache>
            </c:strRef>
          </c:tx>
          <c:spPr>
            <a:solidFill>
              <a:srgbClr val="996633"/>
            </a:solidFill>
            <a:ln>
              <a:solidFill>
                <a:srgbClr val="996633"/>
              </a:solidFill>
            </a:ln>
            <a:effectLst/>
          </c:spPr>
          <c:invertIfNegative val="0"/>
          <c:cat>
            <c:numRef>
              <c:f>'[10 Diagnoses 2022.xlsx]Adult All Diag By Year'!$C$5:$AQ$5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'[10 Diagnoses 2022.xlsx]Adult All Diag By Year'!$C$7:$AQ$7</c:f>
              <c:numCache>
                <c:formatCode>General</c:formatCode>
                <c:ptCount val="41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7</c:v>
                </c:pt>
                <c:pt idx="5">
                  <c:v>7</c:v>
                </c:pt>
                <c:pt idx="6">
                  <c:v>2</c:v>
                </c:pt>
                <c:pt idx="7">
                  <c:v>6</c:v>
                </c:pt>
                <c:pt idx="8">
                  <c:v>7</c:v>
                </c:pt>
                <c:pt idx="9">
                  <c:v>7</c:v>
                </c:pt>
                <c:pt idx="10">
                  <c:v>5</c:v>
                </c:pt>
                <c:pt idx="11">
                  <c:v>12</c:v>
                </c:pt>
                <c:pt idx="12">
                  <c:v>14</c:v>
                </c:pt>
                <c:pt idx="13">
                  <c:v>15</c:v>
                </c:pt>
                <c:pt idx="14">
                  <c:v>20</c:v>
                </c:pt>
                <c:pt idx="15">
                  <c:v>24</c:v>
                </c:pt>
                <c:pt idx="16">
                  <c:v>23</c:v>
                </c:pt>
                <c:pt idx="17">
                  <c:v>15</c:v>
                </c:pt>
                <c:pt idx="18">
                  <c:v>19</c:v>
                </c:pt>
                <c:pt idx="19">
                  <c:v>21</c:v>
                </c:pt>
                <c:pt idx="20">
                  <c:v>19</c:v>
                </c:pt>
                <c:pt idx="21">
                  <c:v>18</c:v>
                </c:pt>
                <c:pt idx="22">
                  <c:v>18</c:v>
                </c:pt>
                <c:pt idx="23">
                  <c:v>19</c:v>
                </c:pt>
                <c:pt idx="24">
                  <c:v>22</c:v>
                </c:pt>
                <c:pt idx="25">
                  <c:v>14</c:v>
                </c:pt>
                <c:pt idx="26">
                  <c:v>15</c:v>
                </c:pt>
                <c:pt idx="27">
                  <c:v>11</c:v>
                </c:pt>
                <c:pt idx="28">
                  <c:v>18</c:v>
                </c:pt>
                <c:pt idx="29">
                  <c:v>20</c:v>
                </c:pt>
                <c:pt idx="30">
                  <c:v>26</c:v>
                </c:pt>
                <c:pt idx="31">
                  <c:v>13</c:v>
                </c:pt>
                <c:pt idx="32">
                  <c:v>24</c:v>
                </c:pt>
                <c:pt idx="33">
                  <c:v>23</c:v>
                </c:pt>
                <c:pt idx="34">
                  <c:v>23</c:v>
                </c:pt>
                <c:pt idx="35">
                  <c:v>23</c:v>
                </c:pt>
                <c:pt idx="36">
                  <c:v>9</c:v>
                </c:pt>
                <c:pt idx="37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4D1-4F14-AF0F-202B84BB0C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619931352"/>
        <c:axId val="619934960"/>
      </c:barChart>
      <c:catAx>
        <c:axId val="6199313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of transplant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9934960"/>
        <c:crosses val="autoZero"/>
        <c:auto val="1"/>
        <c:lblAlgn val="ctr"/>
        <c:lblOffset val="100"/>
        <c:tickLblSkip val="5"/>
        <c:noMultiLvlLbl val="0"/>
      </c:catAx>
      <c:valAx>
        <c:axId val="61993496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adults with diagnosis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9931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'[05a Wait list analysis 2022.xlsx]WL Adults'!$B$22</c:f>
              <c:strCache>
                <c:ptCount val="1"/>
                <c:pt idx="0">
                  <c:v>New listing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'[05a Wait list analysis 2022.xlsx]WL Adults'!$C$21:$U$21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'[05a Wait list analysis 2022.xlsx]WL Adults'!$C$22:$U$22</c:f>
              <c:numCache>
                <c:formatCode>General</c:formatCode>
                <c:ptCount val="19"/>
                <c:pt idx="0">
                  <c:v>243</c:v>
                </c:pt>
                <c:pt idx="1">
                  <c:v>259</c:v>
                </c:pt>
                <c:pt idx="2">
                  <c:v>218</c:v>
                </c:pt>
                <c:pt idx="3">
                  <c:v>282</c:v>
                </c:pt>
                <c:pt idx="4">
                  <c:v>249</c:v>
                </c:pt>
                <c:pt idx="5">
                  <c:v>287</c:v>
                </c:pt>
                <c:pt idx="6">
                  <c:v>286</c:v>
                </c:pt>
                <c:pt idx="7">
                  <c:v>279</c:v>
                </c:pt>
                <c:pt idx="8">
                  <c:v>294</c:v>
                </c:pt>
                <c:pt idx="9">
                  <c:v>304</c:v>
                </c:pt>
                <c:pt idx="10">
                  <c:v>348</c:v>
                </c:pt>
                <c:pt idx="11">
                  <c:v>341</c:v>
                </c:pt>
                <c:pt idx="12">
                  <c:v>340</c:v>
                </c:pt>
                <c:pt idx="13">
                  <c:v>357</c:v>
                </c:pt>
                <c:pt idx="14">
                  <c:v>374</c:v>
                </c:pt>
                <c:pt idx="15">
                  <c:v>361</c:v>
                </c:pt>
                <c:pt idx="16">
                  <c:v>342</c:v>
                </c:pt>
                <c:pt idx="17">
                  <c:v>345</c:v>
                </c:pt>
                <c:pt idx="18">
                  <c:v>305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14D-4D1E-BD80-5697ECA8F41A}"/>
            </c:ext>
          </c:extLst>
        </c:ser>
        <c:ser>
          <c:idx val="1"/>
          <c:order val="1"/>
          <c:tx>
            <c:strRef>
              <c:f>'[05a Wait list analysis 2022.xlsx]WL Adults'!$B$23</c:f>
              <c:strCache>
                <c:ptCount val="1"/>
                <c:pt idx="0">
                  <c:v>Transplanted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'[05a Wait list analysis 2022.xlsx]WL Adults'!$C$21:$U$21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'[05a Wait list analysis 2022.xlsx]WL Adults'!$C$23:$U$23</c:f>
              <c:numCache>
                <c:formatCode>General</c:formatCode>
                <c:ptCount val="19"/>
                <c:pt idx="0">
                  <c:v>185</c:v>
                </c:pt>
                <c:pt idx="1">
                  <c:v>158</c:v>
                </c:pt>
                <c:pt idx="2">
                  <c:v>166</c:v>
                </c:pt>
                <c:pt idx="3">
                  <c:v>156</c:v>
                </c:pt>
                <c:pt idx="4">
                  <c:v>189</c:v>
                </c:pt>
                <c:pt idx="5">
                  <c:v>189</c:v>
                </c:pt>
                <c:pt idx="6">
                  <c:v>202</c:v>
                </c:pt>
                <c:pt idx="7">
                  <c:v>218</c:v>
                </c:pt>
                <c:pt idx="8">
                  <c:v>222</c:v>
                </c:pt>
                <c:pt idx="9">
                  <c:v>234</c:v>
                </c:pt>
                <c:pt idx="10">
                  <c:v>235</c:v>
                </c:pt>
                <c:pt idx="11">
                  <c:v>270</c:v>
                </c:pt>
                <c:pt idx="12">
                  <c:v>304</c:v>
                </c:pt>
                <c:pt idx="13">
                  <c:v>285</c:v>
                </c:pt>
                <c:pt idx="14">
                  <c:v>322</c:v>
                </c:pt>
                <c:pt idx="15">
                  <c:v>311</c:v>
                </c:pt>
                <c:pt idx="16">
                  <c:v>287</c:v>
                </c:pt>
                <c:pt idx="17">
                  <c:v>272</c:v>
                </c:pt>
                <c:pt idx="18">
                  <c:v>270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14D-4D1E-BD80-5697ECA8F41A}"/>
            </c:ext>
          </c:extLst>
        </c:ser>
        <c:ser>
          <c:idx val="3"/>
          <c:order val="2"/>
          <c:tx>
            <c:strRef>
              <c:f>'[05a Wait list analysis 2022.xlsx]WL Adults'!$B$24</c:f>
              <c:strCache>
                <c:ptCount val="1"/>
                <c:pt idx="0">
                  <c:v>Wait list mortality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'[05a Wait list analysis 2022.xlsx]WL Adults'!$C$21:$U$21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'[05a Wait list analysis 2022.xlsx]WL Adults'!$C$24:$U$24</c:f>
              <c:numCache>
                <c:formatCode>General</c:formatCode>
                <c:ptCount val="19"/>
                <c:pt idx="0">
                  <c:v>24</c:v>
                </c:pt>
                <c:pt idx="1">
                  <c:v>42</c:v>
                </c:pt>
                <c:pt idx="2">
                  <c:v>38</c:v>
                </c:pt>
                <c:pt idx="3">
                  <c:v>53</c:v>
                </c:pt>
                <c:pt idx="4">
                  <c:v>57</c:v>
                </c:pt>
                <c:pt idx="5">
                  <c:v>56</c:v>
                </c:pt>
                <c:pt idx="6">
                  <c:v>31</c:v>
                </c:pt>
                <c:pt idx="7">
                  <c:v>46</c:v>
                </c:pt>
                <c:pt idx="8">
                  <c:v>49</c:v>
                </c:pt>
                <c:pt idx="9">
                  <c:v>41</c:v>
                </c:pt>
                <c:pt idx="10">
                  <c:v>39</c:v>
                </c:pt>
                <c:pt idx="11">
                  <c:v>41</c:v>
                </c:pt>
                <c:pt idx="12">
                  <c:v>34</c:v>
                </c:pt>
                <c:pt idx="13">
                  <c:v>27</c:v>
                </c:pt>
                <c:pt idx="14">
                  <c:v>24</c:v>
                </c:pt>
                <c:pt idx="15">
                  <c:v>27</c:v>
                </c:pt>
                <c:pt idx="16">
                  <c:v>37</c:v>
                </c:pt>
                <c:pt idx="17">
                  <c:v>29</c:v>
                </c:pt>
                <c:pt idx="18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14D-4D1E-BD80-5697ECA8F41A}"/>
            </c:ext>
          </c:extLst>
        </c:ser>
        <c:ser>
          <c:idx val="4"/>
          <c:order val="3"/>
          <c:tx>
            <c:strRef>
              <c:f>'[05a Wait list analysis 2022.xlsx]WL Adults'!$B$25</c:f>
              <c:strCache>
                <c:ptCount val="1"/>
                <c:pt idx="0">
                  <c:v>Taken off list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'[05a Wait list analysis 2022.xlsx]WL Adults'!$C$21:$U$21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'[05a Wait list analysis 2022.xlsx]WL Adults'!$C$25:$U$25</c:f>
              <c:numCache>
                <c:formatCode>General</c:formatCode>
                <c:ptCount val="19"/>
                <c:pt idx="0">
                  <c:v>14</c:v>
                </c:pt>
                <c:pt idx="1">
                  <c:v>24</c:v>
                </c:pt>
                <c:pt idx="2">
                  <c:v>27</c:v>
                </c:pt>
                <c:pt idx="3">
                  <c:v>19</c:v>
                </c:pt>
                <c:pt idx="4">
                  <c:v>31</c:v>
                </c:pt>
                <c:pt idx="5">
                  <c:v>38</c:v>
                </c:pt>
                <c:pt idx="6">
                  <c:v>23</c:v>
                </c:pt>
                <c:pt idx="7">
                  <c:v>30</c:v>
                </c:pt>
                <c:pt idx="8">
                  <c:v>28</c:v>
                </c:pt>
                <c:pt idx="9">
                  <c:v>38</c:v>
                </c:pt>
                <c:pt idx="10">
                  <c:v>32</c:v>
                </c:pt>
                <c:pt idx="11">
                  <c:v>31</c:v>
                </c:pt>
                <c:pt idx="12">
                  <c:v>43</c:v>
                </c:pt>
                <c:pt idx="13">
                  <c:v>34</c:v>
                </c:pt>
                <c:pt idx="14">
                  <c:v>31</c:v>
                </c:pt>
                <c:pt idx="15">
                  <c:v>31</c:v>
                </c:pt>
                <c:pt idx="16">
                  <c:v>32</c:v>
                </c:pt>
                <c:pt idx="17">
                  <c:v>21</c:v>
                </c:pt>
                <c:pt idx="18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14D-4D1E-BD80-5697ECA8F41A}"/>
            </c:ext>
          </c:extLst>
        </c:ser>
        <c:ser>
          <c:idx val="5"/>
          <c:order val="4"/>
          <c:tx>
            <c:strRef>
              <c:f>'[05a Wait list analysis 2022.xlsx]WL Adults'!$B$26</c:f>
              <c:strCache>
                <c:ptCount val="1"/>
                <c:pt idx="0">
                  <c:v>Listed at year end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strRef>
              <c:f>'[05a Wait list analysis 2022.xlsx]WL Adults'!$C$21:$U$21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'[05a Wait list analysis 2022.xlsx]WL Adults'!$C$26:$U$26</c:f>
              <c:numCache>
                <c:formatCode>General</c:formatCode>
                <c:ptCount val="19"/>
                <c:pt idx="0">
                  <c:v>98</c:v>
                </c:pt>
                <c:pt idx="1">
                  <c:v>133</c:v>
                </c:pt>
                <c:pt idx="2">
                  <c:v>120</c:v>
                </c:pt>
                <c:pt idx="3">
                  <c:v>174</c:v>
                </c:pt>
                <c:pt idx="4">
                  <c:v>146</c:v>
                </c:pt>
                <c:pt idx="5">
                  <c:v>150</c:v>
                </c:pt>
                <c:pt idx="6">
                  <c:v>181</c:v>
                </c:pt>
                <c:pt idx="7">
                  <c:v>166</c:v>
                </c:pt>
                <c:pt idx="8">
                  <c:v>161</c:v>
                </c:pt>
                <c:pt idx="9">
                  <c:v>152</c:v>
                </c:pt>
                <c:pt idx="10">
                  <c:v>194</c:v>
                </c:pt>
                <c:pt idx="11">
                  <c:v>193</c:v>
                </c:pt>
                <c:pt idx="12">
                  <c:v>152</c:v>
                </c:pt>
                <c:pt idx="13">
                  <c:v>163</c:v>
                </c:pt>
                <c:pt idx="14">
                  <c:v>160</c:v>
                </c:pt>
                <c:pt idx="15">
                  <c:v>152</c:v>
                </c:pt>
                <c:pt idx="16">
                  <c:v>138</c:v>
                </c:pt>
                <c:pt idx="17">
                  <c:v>161</c:v>
                </c:pt>
                <c:pt idx="18">
                  <c:v>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14D-4D1E-BD80-5697ECA8F4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2184736"/>
        <c:axId val="452193592"/>
      </c:lineChart>
      <c:catAx>
        <c:axId val="4521847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2193592"/>
        <c:crosses val="autoZero"/>
        <c:auto val="1"/>
        <c:lblAlgn val="ctr"/>
        <c:lblOffset val="100"/>
        <c:noMultiLvlLbl val="0"/>
      </c:catAx>
      <c:valAx>
        <c:axId val="45219359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218473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950119602848759E-2"/>
          <c:y val="3.7414965986394558E-2"/>
          <c:w val="0.70197017101075065"/>
          <c:h val="0.81155337725641441"/>
        </c:manualLayout>
      </c:layout>
      <c:lineChart>
        <c:grouping val="standard"/>
        <c:varyColors val="0"/>
        <c:ser>
          <c:idx val="0"/>
          <c:order val="0"/>
          <c:tx>
            <c:strRef>
              <c:f>'[05b Wait List Median times 2022.xlsx]Graph by delist date'!$B$33</c:f>
              <c:strCache>
                <c:ptCount val="1"/>
                <c:pt idx="0">
                  <c:v>Delisted, not transplanted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'[05b Wait List Median times 2022.xlsx]Graph by delist date'!$A$34:$A$52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'[05b Wait List Median times 2022.xlsx]Graph by delist date'!$B$34:$B$52</c:f>
              <c:numCache>
                <c:formatCode>###0.00</c:formatCode>
                <c:ptCount val="19"/>
                <c:pt idx="0">
                  <c:v>27</c:v>
                </c:pt>
                <c:pt idx="1">
                  <c:v>57.5</c:v>
                </c:pt>
                <c:pt idx="2">
                  <c:v>158</c:v>
                </c:pt>
                <c:pt idx="3">
                  <c:v>85</c:v>
                </c:pt>
                <c:pt idx="4">
                  <c:v>131</c:v>
                </c:pt>
                <c:pt idx="5">
                  <c:v>117.5</c:v>
                </c:pt>
                <c:pt idx="6">
                  <c:v>108.5</c:v>
                </c:pt>
                <c:pt idx="7">
                  <c:v>139</c:v>
                </c:pt>
                <c:pt idx="8">
                  <c:v>132</c:v>
                </c:pt>
                <c:pt idx="9">
                  <c:v>74</c:v>
                </c:pt>
                <c:pt idx="10">
                  <c:v>101</c:v>
                </c:pt>
                <c:pt idx="11">
                  <c:v>140</c:v>
                </c:pt>
                <c:pt idx="12">
                  <c:v>124</c:v>
                </c:pt>
                <c:pt idx="13">
                  <c:v>107</c:v>
                </c:pt>
                <c:pt idx="14">
                  <c:v>84</c:v>
                </c:pt>
                <c:pt idx="15">
                  <c:v>120</c:v>
                </c:pt>
                <c:pt idx="16">
                  <c:v>90</c:v>
                </c:pt>
                <c:pt idx="17">
                  <c:v>92</c:v>
                </c:pt>
                <c:pt idx="18">
                  <c:v>210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6FE-4B9D-B393-3E63C7AC8CFA}"/>
            </c:ext>
          </c:extLst>
        </c:ser>
        <c:ser>
          <c:idx val="1"/>
          <c:order val="1"/>
          <c:tx>
            <c:strRef>
              <c:f>'[05b Wait List Median times 2022.xlsx]Graph by delist date'!$C$33</c:f>
              <c:strCache>
                <c:ptCount val="1"/>
                <c:pt idx="0">
                  <c:v>Transplanted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'[05b Wait List Median times 2022.xlsx]Graph by delist date'!$A$34:$A$52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'[05b Wait List Median times 2022.xlsx]Graph by delist date'!$C$34:$C$52</c:f>
              <c:numCache>
                <c:formatCode>###0.00</c:formatCode>
                <c:ptCount val="19"/>
                <c:pt idx="0">
                  <c:v>41</c:v>
                </c:pt>
                <c:pt idx="1">
                  <c:v>95</c:v>
                </c:pt>
                <c:pt idx="2">
                  <c:v>114</c:v>
                </c:pt>
                <c:pt idx="3">
                  <c:v>72</c:v>
                </c:pt>
                <c:pt idx="4">
                  <c:v>137</c:v>
                </c:pt>
                <c:pt idx="5">
                  <c:v>86.5</c:v>
                </c:pt>
                <c:pt idx="6">
                  <c:v>83</c:v>
                </c:pt>
                <c:pt idx="7">
                  <c:v>111</c:v>
                </c:pt>
                <c:pt idx="8">
                  <c:v>109.5</c:v>
                </c:pt>
                <c:pt idx="9">
                  <c:v>110</c:v>
                </c:pt>
                <c:pt idx="10">
                  <c:v>81</c:v>
                </c:pt>
                <c:pt idx="11">
                  <c:v>80</c:v>
                </c:pt>
                <c:pt idx="12">
                  <c:v>60</c:v>
                </c:pt>
                <c:pt idx="13">
                  <c:v>58</c:v>
                </c:pt>
                <c:pt idx="14">
                  <c:v>72</c:v>
                </c:pt>
                <c:pt idx="15">
                  <c:v>55</c:v>
                </c:pt>
                <c:pt idx="16">
                  <c:v>47</c:v>
                </c:pt>
                <c:pt idx="17">
                  <c:v>35</c:v>
                </c:pt>
                <c:pt idx="18">
                  <c:v>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FE-4B9D-B393-3E63C7AC8C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4148800"/>
        <c:axId val="464142568"/>
      </c:lineChart>
      <c:catAx>
        <c:axId val="4641488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of delisting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414256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6414256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Median days on waiting list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##0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414880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788188588686384"/>
          <c:y val="0.36437034656382239"/>
          <c:w val="0.17030127511756746"/>
          <c:h val="0.193028014355348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'[05a Wait list analysis 2022.xlsx]Urgency Category'!$B$24</c:f>
              <c:strCache>
                <c:ptCount val="1"/>
                <c:pt idx="0">
                  <c:v>Transplanted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strRef>
              <c:f>'[05a Wait list analysis 2022.xlsx]Urgency Category'!$C$23:$U$23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'[05a Wait list analysis 2022.xlsx]Urgency Category'!$C$24:$U$24</c:f>
              <c:numCache>
                <c:formatCode>General</c:formatCode>
                <c:ptCount val="19"/>
                <c:pt idx="0">
                  <c:v>2</c:v>
                </c:pt>
                <c:pt idx="1">
                  <c:v>5</c:v>
                </c:pt>
                <c:pt idx="2">
                  <c:v>6</c:v>
                </c:pt>
                <c:pt idx="3">
                  <c:v>4</c:v>
                </c:pt>
                <c:pt idx="4">
                  <c:v>1</c:v>
                </c:pt>
                <c:pt idx="5">
                  <c:v>4</c:v>
                </c:pt>
                <c:pt idx="6">
                  <c:v>2</c:v>
                </c:pt>
                <c:pt idx="7">
                  <c:v>4</c:v>
                </c:pt>
                <c:pt idx="8">
                  <c:v>5</c:v>
                </c:pt>
                <c:pt idx="9">
                  <c:v>10</c:v>
                </c:pt>
                <c:pt idx="10">
                  <c:v>7</c:v>
                </c:pt>
                <c:pt idx="11">
                  <c:v>21</c:v>
                </c:pt>
                <c:pt idx="12">
                  <c:v>15</c:v>
                </c:pt>
                <c:pt idx="13">
                  <c:v>11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19</c:v>
                </c:pt>
                <c:pt idx="18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9E-4C84-B08F-76E3793294C3}"/>
            </c:ext>
          </c:extLst>
        </c:ser>
        <c:ser>
          <c:idx val="2"/>
          <c:order val="1"/>
          <c:tx>
            <c:strRef>
              <c:f>'[05a Wait list analysis 2022.xlsx]Urgency Category'!$B$25</c:f>
              <c:strCache>
                <c:ptCount val="1"/>
                <c:pt idx="0">
                  <c:v>Waiting list mortality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effectLst/>
          </c:spPr>
          <c:invertIfNegative val="0"/>
          <c:cat>
            <c:strRef>
              <c:f>'[05a Wait list analysis 2022.xlsx]Urgency Category'!$C$23:$U$23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'[05a Wait list analysis 2022.xlsx]Urgency Category'!$C$25:$U$25</c:f>
              <c:numCache>
                <c:formatCode>General</c:formatCode>
                <c:ptCount val="19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4</c:v>
                </c:pt>
                <c:pt idx="10">
                  <c:v>1</c:v>
                </c:pt>
                <c:pt idx="11">
                  <c:v>3</c:v>
                </c:pt>
                <c:pt idx="12">
                  <c:v>2</c:v>
                </c:pt>
                <c:pt idx="13">
                  <c:v>3</c:v>
                </c:pt>
                <c:pt idx="14">
                  <c:v>1</c:v>
                </c:pt>
                <c:pt idx="15">
                  <c:v>2</c:v>
                </c:pt>
                <c:pt idx="16">
                  <c:v>1</c:v>
                </c:pt>
                <c:pt idx="17">
                  <c:v>3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9E-4C84-B08F-76E3793294C3}"/>
            </c:ext>
          </c:extLst>
        </c:ser>
        <c:ser>
          <c:idx val="3"/>
          <c:order val="2"/>
          <c:tx>
            <c:strRef>
              <c:f>'[05a Wait list analysis 2022.xlsx]Urgency Category'!$B$26</c:f>
              <c:strCache>
                <c:ptCount val="1"/>
                <c:pt idx="0">
                  <c:v>Taken off list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effectLst/>
          </c:spPr>
          <c:invertIfNegative val="0"/>
          <c:cat>
            <c:strRef>
              <c:f>'[05a Wait list analysis 2022.xlsx]Urgency Category'!$C$23:$U$23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'[05a Wait list analysis 2022.xlsx]Urgency Category'!$C$26:$U$26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</c:v>
                </c:pt>
                <c:pt idx="10">
                  <c:v>1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2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9E-4C84-B08F-76E3793294C3}"/>
            </c:ext>
          </c:extLst>
        </c:ser>
        <c:ser>
          <c:idx val="4"/>
          <c:order val="3"/>
          <c:tx>
            <c:strRef>
              <c:f>'[05a Wait list analysis 2022.xlsx]Urgency Category'!$B$27</c:f>
              <c:strCache>
                <c:ptCount val="1"/>
                <c:pt idx="0">
                  <c:v>Listed at year end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  <a:effectLst/>
          </c:spPr>
          <c:invertIfNegative val="0"/>
          <c:cat>
            <c:strRef>
              <c:f>'[05a Wait list analysis 2022.xlsx]Urgency Category'!$C$23:$U$23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'[05a Wait list analysis 2022.xlsx]Urgency Category'!$C$27:$U$27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9E-4C84-B08F-76E3793294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2184736"/>
        <c:axId val="452193592"/>
      </c:barChart>
      <c:catAx>
        <c:axId val="4521847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2193592"/>
        <c:crosses val="autoZero"/>
        <c:auto val="1"/>
        <c:lblAlgn val="ctr"/>
        <c:lblOffset val="100"/>
        <c:noMultiLvlLbl val="0"/>
      </c:catAx>
      <c:valAx>
        <c:axId val="45219359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2184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'[05a Wait list analysis 2022.xlsx]Urgency Category'!$B$34</c:f>
              <c:strCache>
                <c:ptCount val="1"/>
                <c:pt idx="0">
                  <c:v>Transplanted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strRef>
              <c:f>'[05a Wait list analysis 2022.xlsx]Urgency Category'!$C$33:$U$33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'[05a Wait list analysis 2022.xlsx]Urgency Category'!$C$34:$U$34</c:f>
              <c:numCache>
                <c:formatCode>General</c:formatCode>
                <c:ptCount val="19"/>
                <c:pt idx="0">
                  <c:v>0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5</c:v>
                </c:pt>
                <c:pt idx="5">
                  <c:v>4</c:v>
                </c:pt>
                <c:pt idx="6">
                  <c:v>3</c:v>
                </c:pt>
                <c:pt idx="7">
                  <c:v>8</c:v>
                </c:pt>
                <c:pt idx="8">
                  <c:v>4</c:v>
                </c:pt>
                <c:pt idx="9">
                  <c:v>17</c:v>
                </c:pt>
                <c:pt idx="10">
                  <c:v>15</c:v>
                </c:pt>
                <c:pt idx="11">
                  <c:v>20</c:v>
                </c:pt>
                <c:pt idx="12">
                  <c:v>23</c:v>
                </c:pt>
                <c:pt idx="13">
                  <c:v>15</c:v>
                </c:pt>
                <c:pt idx="14">
                  <c:v>12</c:v>
                </c:pt>
                <c:pt idx="15">
                  <c:v>17</c:v>
                </c:pt>
                <c:pt idx="16">
                  <c:v>11</c:v>
                </c:pt>
                <c:pt idx="17">
                  <c:v>12</c:v>
                </c:pt>
                <c:pt idx="18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73-4712-9B26-692779946E36}"/>
            </c:ext>
          </c:extLst>
        </c:ser>
        <c:ser>
          <c:idx val="3"/>
          <c:order val="1"/>
          <c:tx>
            <c:strRef>
              <c:f>'[05a Wait list analysis 2022.xlsx]Urgency Category'!$B$35</c:f>
              <c:strCache>
                <c:ptCount val="1"/>
                <c:pt idx="0">
                  <c:v>Waiting list mortality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effectLst/>
          </c:spPr>
          <c:invertIfNegative val="0"/>
          <c:cat>
            <c:strRef>
              <c:f>'[05a Wait list analysis 2022.xlsx]Urgency Category'!$C$33:$U$33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'[05a Wait list analysis 2022.xlsx]Urgency Category'!$C$35:$U$35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1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2</c:v>
                </c:pt>
                <c:pt idx="17">
                  <c:v>0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73-4712-9B26-692779946E36}"/>
            </c:ext>
          </c:extLst>
        </c:ser>
        <c:ser>
          <c:idx val="4"/>
          <c:order val="2"/>
          <c:tx>
            <c:strRef>
              <c:f>'[05a Wait list analysis 2022.xlsx]Urgency Category'!$B$36</c:f>
              <c:strCache>
                <c:ptCount val="1"/>
                <c:pt idx="0">
                  <c:v>Taken off list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effectLst/>
          </c:spPr>
          <c:invertIfNegative val="0"/>
          <c:cat>
            <c:strRef>
              <c:f>'[05a Wait list analysis 2022.xlsx]Urgency Category'!$C$33:$U$33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'[05a Wait list analysis 2022.xlsx]Urgency Category'!$C$36:$U$36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1</c:v>
                </c:pt>
                <c:pt idx="15">
                  <c:v>3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73-4712-9B26-692779946E36}"/>
            </c:ext>
          </c:extLst>
        </c:ser>
        <c:ser>
          <c:idx val="0"/>
          <c:order val="3"/>
          <c:tx>
            <c:strRef>
              <c:f>'[05a Wait list analysis 2022.xlsx]Urgency Category'!$B$37</c:f>
              <c:strCache>
                <c:ptCount val="1"/>
                <c:pt idx="0">
                  <c:v>Listed at year end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  <a:effectLst/>
          </c:spPr>
          <c:invertIfNegative val="0"/>
          <c:cat>
            <c:strRef>
              <c:f>'[05a Wait list analysis 2022.xlsx]Urgency Category'!$C$33:$U$33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'[05a Wait list analysis 2022.xlsx]Urgency Category'!$C$37:$U$37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3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0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73-4712-9B26-692779946E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2184736"/>
        <c:axId val="452193592"/>
      </c:barChart>
      <c:catAx>
        <c:axId val="4521847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2193592"/>
        <c:crosses val="autoZero"/>
        <c:auto val="1"/>
        <c:lblAlgn val="ctr"/>
        <c:lblOffset val="100"/>
        <c:noMultiLvlLbl val="0"/>
      </c:catAx>
      <c:valAx>
        <c:axId val="45219359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2184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'[06 Deceased Donors 2022.xlsx]Deceased donor source'!$K$12</c:f>
              <c:strCache>
                <c:ptCount val="1"/>
                <c:pt idx="0">
                  <c:v>DCD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'[06 Deceased Donors 2022.xlsx]Deceased donor source'!$J$13:$J$53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'[06 Deceased Donors 2022.xlsx]Deceased donor source'!$K$13:$K$53</c:f>
              <c:numCache>
                <c:formatCode>General</c:formatCode>
                <c:ptCount val="41"/>
                <c:pt idx="21">
                  <c:v>1</c:v>
                </c:pt>
                <c:pt idx="22">
                  <c:v>3</c:v>
                </c:pt>
                <c:pt idx="23">
                  <c:v>4</c:v>
                </c:pt>
                <c:pt idx="24">
                  <c:v>5</c:v>
                </c:pt>
                <c:pt idx="25">
                  <c:v>13</c:v>
                </c:pt>
                <c:pt idx="26">
                  <c:v>13</c:v>
                </c:pt>
                <c:pt idx="27">
                  <c:v>17</c:v>
                </c:pt>
                <c:pt idx="28">
                  <c:v>11</c:v>
                </c:pt>
                <c:pt idx="29">
                  <c:v>17</c:v>
                </c:pt>
                <c:pt idx="30">
                  <c:v>16</c:v>
                </c:pt>
                <c:pt idx="31">
                  <c:v>17</c:v>
                </c:pt>
                <c:pt idx="32">
                  <c:v>11</c:v>
                </c:pt>
                <c:pt idx="33">
                  <c:v>21</c:v>
                </c:pt>
                <c:pt idx="34">
                  <c:v>24</c:v>
                </c:pt>
                <c:pt idx="35">
                  <c:v>39</c:v>
                </c:pt>
                <c:pt idx="36">
                  <c:v>18</c:v>
                </c:pt>
                <c:pt idx="37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FDE-46FE-8B05-2E45F71F26C8}"/>
            </c:ext>
          </c:extLst>
        </c:ser>
        <c:ser>
          <c:idx val="1"/>
          <c:order val="1"/>
          <c:tx>
            <c:strRef>
              <c:f>'[06 Deceased Donors 2022.xlsx]Deceased donor source'!$L$12</c:f>
              <c:strCache>
                <c:ptCount val="1"/>
                <c:pt idx="0">
                  <c:v>Deceased donors</c:v>
                </c:pt>
              </c:strCache>
            </c:strRef>
          </c:tx>
          <c:spPr>
            <a:ln w="28575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'[06 Deceased Donors 2022.xlsx]Deceased donor source'!$J$13:$J$53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'[06 Deceased Donors 2022.xlsx]Deceased donor source'!$L$13:$L$53</c:f>
              <c:numCache>
                <c:formatCode>General</c:formatCode>
                <c:ptCount val="41"/>
                <c:pt idx="4">
                  <c:v>97</c:v>
                </c:pt>
                <c:pt idx="5">
                  <c:v>79</c:v>
                </c:pt>
                <c:pt idx="6">
                  <c:v>113</c:v>
                </c:pt>
                <c:pt idx="7">
                  <c:v>138</c:v>
                </c:pt>
                <c:pt idx="8">
                  <c:v>128</c:v>
                </c:pt>
                <c:pt idx="9">
                  <c:v>135</c:v>
                </c:pt>
                <c:pt idx="10">
                  <c:v>142</c:v>
                </c:pt>
                <c:pt idx="11">
                  <c:v>133</c:v>
                </c:pt>
                <c:pt idx="12">
                  <c:v>148</c:v>
                </c:pt>
                <c:pt idx="13">
                  <c:v>161</c:v>
                </c:pt>
                <c:pt idx="14">
                  <c:v>144</c:v>
                </c:pt>
                <c:pt idx="15">
                  <c:v>176</c:v>
                </c:pt>
                <c:pt idx="16">
                  <c:v>155</c:v>
                </c:pt>
                <c:pt idx="17">
                  <c:v>179</c:v>
                </c:pt>
                <c:pt idx="18">
                  <c:v>159</c:v>
                </c:pt>
                <c:pt idx="19">
                  <c:v>199</c:v>
                </c:pt>
                <c:pt idx="20">
                  <c:v>174</c:v>
                </c:pt>
                <c:pt idx="21">
                  <c:v>176</c:v>
                </c:pt>
                <c:pt idx="22">
                  <c:v>166</c:v>
                </c:pt>
                <c:pt idx="23">
                  <c:v>202</c:v>
                </c:pt>
                <c:pt idx="24">
                  <c:v>204</c:v>
                </c:pt>
                <c:pt idx="25">
                  <c:v>221</c:v>
                </c:pt>
                <c:pt idx="26">
                  <c:v>229</c:v>
                </c:pt>
                <c:pt idx="27">
                  <c:v>240</c:v>
                </c:pt>
                <c:pt idx="28">
                  <c:v>258</c:v>
                </c:pt>
                <c:pt idx="29">
                  <c:v>254</c:v>
                </c:pt>
                <c:pt idx="30">
                  <c:v>288</c:v>
                </c:pt>
                <c:pt idx="31">
                  <c:v>334</c:v>
                </c:pt>
                <c:pt idx="32">
                  <c:v>304</c:v>
                </c:pt>
                <c:pt idx="33">
                  <c:v>341</c:v>
                </c:pt>
                <c:pt idx="34">
                  <c:v>334</c:v>
                </c:pt>
                <c:pt idx="35">
                  <c:v>298</c:v>
                </c:pt>
                <c:pt idx="36">
                  <c:v>287</c:v>
                </c:pt>
                <c:pt idx="37">
                  <c:v>288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FDE-46FE-8B05-2E45F71F26C8}"/>
            </c:ext>
          </c:extLst>
        </c:ser>
        <c:ser>
          <c:idx val="0"/>
          <c:order val="2"/>
          <c:tx>
            <c:strRef>
              <c:f>'[06 Deceased Donors 2022.xlsx]Deceased donor source'!$M$12</c:f>
              <c:strCache>
                <c:ptCount val="1"/>
                <c:pt idx="0">
                  <c:v>Grafts transplanted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'[06 Deceased Donors 2022.xlsx]Deceased donor source'!$J$13:$J$53</c:f>
              <c:numCache>
                <c:formatCode>General</c:formatCode>
                <c:ptCount val="41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</c:numCache>
            </c:numRef>
          </c:cat>
          <c:val>
            <c:numRef>
              <c:f>'[06 Deceased Donors 2022.xlsx]Deceased donor source'!$M$13:$M$53</c:f>
              <c:numCache>
                <c:formatCode>General</c:formatCode>
                <c:ptCount val="41"/>
                <c:pt idx="4">
                  <c:v>99</c:v>
                </c:pt>
                <c:pt idx="5">
                  <c:v>79</c:v>
                </c:pt>
                <c:pt idx="6">
                  <c:v>115</c:v>
                </c:pt>
                <c:pt idx="7">
                  <c:v>138</c:v>
                </c:pt>
                <c:pt idx="8">
                  <c:v>128</c:v>
                </c:pt>
                <c:pt idx="9">
                  <c:v>137</c:v>
                </c:pt>
                <c:pt idx="10">
                  <c:v>146</c:v>
                </c:pt>
                <c:pt idx="11">
                  <c:v>141</c:v>
                </c:pt>
                <c:pt idx="12">
                  <c:v>153</c:v>
                </c:pt>
                <c:pt idx="13">
                  <c:v>167</c:v>
                </c:pt>
                <c:pt idx="14">
                  <c:v>151</c:v>
                </c:pt>
                <c:pt idx="15">
                  <c:v>181</c:v>
                </c:pt>
                <c:pt idx="16">
                  <c:v>156</c:v>
                </c:pt>
                <c:pt idx="17">
                  <c:v>189</c:v>
                </c:pt>
                <c:pt idx="18">
                  <c:v>170</c:v>
                </c:pt>
                <c:pt idx="19">
                  <c:v>213</c:v>
                </c:pt>
                <c:pt idx="20">
                  <c:v>187</c:v>
                </c:pt>
                <c:pt idx="21">
                  <c:v>188</c:v>
                </c:pt>
                <c:pt idx="22">
                  <c:v>182</c:v>
                </c:pt>
                <c:pt idx="23">
                  <c:v>219</c:v>
                </c:pt>
                <c:pt idx="24">
                  <c:v>218</c:v>
                </c:pt>
                <c:pt idx="25">
                  <c:v>238</c:v>
                </c:pt>
                <c:pt idx="26">
                  <c:v>243</c:v>
                </c:pt>
                <c:pt idx="27">
                  <c:v>261</c:v>
                </c:pt>
                <c:pt idx="28">
                  <c:v>279</c:v>
                </c:pt>
                <c:pt idx="29">
                  <c:v>272</c:v>
                </c:pt>
                <c:pt idx="30">
                  <c:v>310</c:v>
                </c:pt>
                <c:pt idx="31">
                  <c:v>367</c:v>
                </c:pt>
                <c:pt idx="32">
                  <c:v>332</c:v>
                </c:pt>
                <c:pt idx="33">
                  <c:v>367</c:v>
                </c:pt>
                <c:pt idx="34">
                  <c:v>363</c:v>
                </c:pt>
                <c:pt idx="35">
                  <c:v>328</c:v>
                </c:pt>
                <c:pt idx="36">
                  <c:v>304</c:v>
                </c:pt>
                <c:pt idx="37">
                  <c:v>313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FDE-46FE-8B05-2E45F71F26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650688"/>
        <c:axId val="47677440"/>
      </c:lineChart>
      <c:catAx>
        <c:axId val="476506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0"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en-US" b="0">
                    <a:solidFill>
                      <a:schemeClr val="bg1">
                        <a:lumMod val="50000"/>
                      </a:schemeClr>
                    </a:solidFill>
                  </a:rPr>
                  <a:t>Year of donation</a:t>
                </a:r>
              </a:p>
            </c:rich>
          </c:tx>
          <c:overlay val="0"/>
          <c:spPr>
            <a:solidFill>
              <a:sysClr val="window" lastClr="FFFFFF"/>
            </a:solidFill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677440"/>
        <c:crosses val="autoZero"/>
        <c:auto val="1"/>
        <c:lblAlgn val="ctr"/>
        <c:lblOffset val="100"/>
        <c:tickLblSkip val="5"/>
        <c:noMultiLvlLbl val="0"/>
      </c:catAx>
      <c:valAx>
        <c:axId val="4767744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en-US" b="0">
                    <a:solidFill>
                      <a:schemeClr val="bg1">
                        <a:lumMod val="50000"/>
                      </a:schemeClr>
                    </a:solidFill>
                  </a:rPr>
                  <a:t>Number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65068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'[06 Deceased Donors 2022.xlsx]MP by donor source'!$N$6</c:f>
              <c:strCache>
                <c:ptCount val="1"/>
                <c:pt idx="0">
                  <c:v>DCD Normothermic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'[06 Deceased Donors 2022.xlsx]MP by donor source'!$M$7:$M$13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'[06 Deceased Donors 2022.xlsx]MP by donor source'!$N$7:$N$13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2</c:v>
                </c:pt>
                <c:pt idx="4">
                  <c:v>14</c:v>
                </c:pt>
                <c:pt idx="5">
                  <c:v>6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5B-4E7F-AD1C-06C20E488FB3}"/>
            </c:ext>
          </c:extLst>
        </c:ser>
        <c:ser>
          <c:idx val="1"/>
          <c:order val="1"/>
          <c:tx>
            <c:strRef>
              <c:f>'[06 Deceased Donors 2022.xlsx]MP by donor source'!$O$6</c:f>
              <c:strCache>
                <c:ptCount val="1"/>
                <c:pt idx="0">
                  <c:v>DCD Hypothermic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'[06 Deceased Donors 2022.xlsx]MP by donor source'!$M$7:$M$13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'[06 Deceased Donors 2022.xlsx]MP by donor source'!$O$7:$O$13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5B-4E7F-AD1C-06C20E488FB3}"/>
            </c:ext>
          </c:extLst>
        </c:ser>
        <c:ser>
          <c:idx val="2"/>
          <c:order val="2"/>
          <c:tx>
            <c:strRef>
              <c:f>'[06 Deceased Donors 2022.xlsx]MP by donor source'!$P$6</c:f>
              <c:strCache>
                <c:ptCount val="1"/>
                <c:pt idx="0">
                  <c:v>DBD Normothermic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'[06 Deceased Donors 2022.xlsx]MP by donor source'!$M$7:$M$13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'[06 Deceased Donors 2022.xlsx]MP by donor source'!$P$7:$P$13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5B-4E7F-AD1C-06C20E488FB3}"/>
            </c:ext>
          </c:extLst>
        </c:ser>
        <c:ser>
          <c:idx val="3"/>
          <c:order val="3"/>
          <c:tx>
            <c:strRef>
              <c:f>'[06 Deceased Donors 2022.xlsx]MP by donor source'!$Q$6</c:f>
              <c:strCache>
                <c:ptCount val="1"/>
                <c:pt idx="0">
                  <c:v>DBD Hypothermic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'[06 Deceased Donors 2022.xlsx]MP by donor source'!$M$7:$M$13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'[06 Deceased Donors 2022.xlsx]MP by donor source'!$Q$7:$Q$13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35B-4E7F-AD1C-06C20E488F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9783855"/>
        <c:axId val="1249785103"/>
      </c:barChart>
      <c:catAx>
        <c:axId val="124978385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of transplant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9785103"/>
        <c:crosses val="autoZero"/>
        <c:auto val="1"/>
        <c:lblAlgn val="ctr"/>
        <c:lblOffset val="100"/>
        <c:noMultiLvlLbl val="0"/>
      </c:catAx>
      <c:valAx>
        <c:axId val="124978510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NMP transplants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97838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'[06 Deceased Donors 2022.xlsx]Dec donor age era'!$C$4</c:f>
              <c:strCache>
                <c:ptCount val="1"/>
                <c:pt idx="0">
                  <c:v>&lt;1 y</c:v>
                </c:pt>
              </c:strCache>
            </c:strRef>
          </c:tx>
          <c:spPr>
            <a:solidFill>
              <a:srgbClr val="00FFFF"/>
            </a:solidFill>
            <a:ln>
              <a:noFill/>
            </a:ln>
            <a:effectLst/>
          </c:spPr>
          <c:invertIfNegative val="0"/>
          <c:cat>
            <c:strRef>
              <c:f>'[06 Deceased Donors 2022.xlsx]Dec donor age era'!$B$5:$B$11</c:f>
              <c:strCache>
                <c:ptCount val="7"/>
                <c:pt idx="0">
                  <c:v>1990 - 94</c:v>
                </c:pt>
                <c:pt idx="1">
                  <c:v>1995 - 99</c:v>
                </c:pt>
                <c:pt idx="2">
                  <c:v>2000 - 04</c:v>
                </c:pt>
                <c:pt idx="3">
                  <c:v>2005 - 09</c:v>
                </c:pt>
                <c:pt idx="4">
                  <c:v>2010 - 14</c:v>
                </c:pt>
                <c:pt idx="5">
                  <c:v>2015 - 19</c:v>
                </c:pt>
                <c:pt idx="6">
                  <c:v>2020 - 22</c:v>
                </c:pt>
              </c:strCache>
            </c:strRef>
          </c:cat>
          <c:val>
            <c:numRef>
              <c:f>'[06 Deceased Donors 2022.xlsx]Dec donor age era'!$C$5:$C$11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  <c:pt idx="5">
                  <c:v>7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42-4EEB-A185-F8989CC29818}"/>
            </c:ext>
          </c:extLst>
        </c:ser>
        <c:ser>
          <c:idx val="1"/>
          <c:order val="1"/>
          <c:tx>
            <c:strRef>
              <c:f>'[06 Deceased Donors 2022.xlsx]Dec donor age era'!$D$4</c:f>
              <c:strCache>
                <c:ptCount val="1"/>
                <c:pt idx="0">
                  <c:v>1-2 y</c:v>
                </c:pt>
              </c:strCache>
            </c:strRef>
          </c:tx>
          <c:spPr>
            <a:solidFill>
              <a:srgbClr val="00FF00"/>
            </a:solidFill>
            <a:ln>
              <a:noFill/>
            </a:ln>
            <a:effectLst/>
          </c:spPr>
          <c:invertIfNegative val="0"/>
          <c:cat>
            <c:strRef>
              <c:f>'[06 Deceased Donors 2022.xlsx]Dec donor age era'!$B$5:$B$11</c:f>
              <c:strCache>
                <c:ptCount val="7"/>
                <c:pt idx="0">
                  <c:v>1990 - 94</c:v>
                </c:pt>
                <c:pt idx="1">
                  <c:v>1995 - 99</c:v>
                </c:pt>
                <c:pt idx="2">
                  <c:v>2000 - 04</c:v>
                </c:pt>
                <c:pt idx="3">
                  <c:v>2005 - 09</c:v>
                </c:pt>
                <c:pt idx="4">
                  <c:v>2010 - 14</c:v>
                </c:pt>
                <c:pt idx="5">
                  <c:v>2015 - 19</c:v>
                </c:pt>
                <c:pt idx="6">
                  <c:v>2020 - 22</c:v>
                </c:pt>
              </c:strCache>
            </c:strRef>
          </c:cat>
          <c:val>
            <c:numRef>
              <c:f>'[06 Deceased Donors 2022.xlsx]Dec donor age era'!$D$5:$D$11</c:f>
              <c:numCache>
                <c:formatCode>General</c:formatCode>
                <c:ptCount val="7"/>
                <c:pt idx="0">
                  <c:v>12</c:v>
                </c:pt>
                <c:pt idx="1">
                  <c:v>11</c:v>
                </c:pt>
                <c:pt idx="2">
                  <c:v>6</c:v>
                </c:pt>
                <c:pt idx="3">
                  <c:v>2</c:v>
                </c:pt>
                <c:pt idx="4">
                  <c:v>4</c:v>
                </c:pt>
                <c:pt idx="5">
                  <c:v>9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42-4EEB-A185-F8989CC29818}"/>
            </c:ext>
          </c:extLst>
        </c:ser>
        <c:ser>
          <c:idx val="2"/>
          <c:order val="2"/>
          <c:tx>
            <c:strRef>
              <c:f>'[06 Deceased Donors 2022.xlsx]Dec donor age era'!$E$4</c:f>
              <c:strCache>
                <c:ptCount val="1"/>
                <c:pt idx="0">
                  <c:v>3-9 y</c:v>
                </c:pt>
              </c:strCache>
            </c:strRef>
          </c:tx>
          <c:spPr>
            <a:solidFill>
              <a:srgbClr val="CC00FF"/>
            </a:solidFill>
            <a:ln>
              <a:noFill/>
            </a:ln>
            <a:effectLst/>
          </c:spPr>
          <c:invertIfNegative val="0"/>
          <c:cat>
            <c:strRef>
              <c:f>'[06 Deceased Donors 2022.xlsx]Dec donor age era'!$B$5:$B$11</c:f>
              <c:strCache>
                <c:ptCount val="7"/>
                <c:pt idx="0">
                  <c:v>1990 - 94</c:v>
                </c:pt>
                <c:pt idx="1">
                  <c:v>1995 - 99</c:v>
                </c:pt>
                <c:pt idx="2">
                  <c:v>2000 - 04</c:v>
                </c:pt>
                <c:pt idx="3">
                  <c:v>2005 - 09</c:v>
                </c:pt>
                <c:pt idx="4">
                  <c:v>2010 - 14</c:v>
                </c:pt>
                <c:pt idx="5">
                  <c:v>2015 - 19</c:v>
                </c:pt>
                <c:pt idx="6">
                  <c:v>2020 - 22</c:v>
                </c:pt>
              </c:strCache>
            </c:strRef>
          </c:cat>
          <c:val>
            <c:numRef>
              <c:f>'[06 Deceased Donors 2022.xlsx]Dec donor age era'!$E$5:$E$11</c:f>
              <c:numCache>
                <c:formatCode>General</c:formatCode>
                <c:ptCount val="7"/>
                <c:pt idx="0">
                  <c:v>39</c:v>
                </c:pt>
                <c:pt idx="1">
                  <c:v>26</c:v>
                </c:pt>
                <c:pt idx="2">
                  <c:v>21</c:v>
                </c:pt>
                <c:pt idx="3">
                  <c:v>17</c:v>
                </c:pt>
                <c:pt idx="4">
                  <c:v>24</c:v>
                </c:pt>
                <c:pt idx="5">
                  <c:v>21</c:v>
                </c:pt>
                <c:pt idx="6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42-4EEB-A185-F8989CC29818}"/>
            </c:ext>
          </c:extLst>
        </c:ser>
        <c:ser>
          <c:idx val="3"/>
          <c:order val="3"/>
          <c:tx>
            <c:strRef>
              <c:f>'[06 Deceased Donors 2022.xlsx]Dec donor age era'!$F$4</c:f>
              <c:strCache>
                <c:ptCount val="1"/>
                <c:pt idx="0">
                  <c:v>10-15 y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'[06 Deceased Donors 2022.xlsx]Dec donor age era'!$B$5:$B$11</c:f>
              <c:strCache>
                <c:ptCount val="7"/>
                <c:pt idx="0">
                  <c:v>1990 - 94</c:v>
                </c:pt>
                <c:pt idx="1">
                  <c:v>1995 - 99</c:v>
                </c:pt>
                <c:pt idx="2">
                  <c:v>2000 - 04</c:v>
                </c:pt>
                <c:pt idx="3">
                  <c:v>2005 - 09</c:v>
                </c:pt>
                <c:pt idx="4">
                  <c:v>2010 - 14</c:v>
                </c:pt>
                <c:pt idx="5">
                  <c:v>2015 - 19</c:v>
                </c:pt>
                <c:pt idx="6">
                  <c:v>2020 - 22</c:v>
                </c:pt>
              </c:strCache>
            </c:strRef>
          </c:cat>
          <c:val>
            <c:numRef>
              <c:f>'[06 Deceased Donors 2022.xlsx]Dec donor age era'!$F$5:$F$11</c:f>
              <c:numCache>
                <c:formatCode>General</c:formatCode>
                <c:ptCount val="7"/>
                <c:pt idx="0">
                  <c:v>41</c:v>
                </c:pt>
                <c:pt idx="1">
                  <c:v>53</c:v>
                </c:pt>
                <c:pt idx="2">
                  <c:v>48</c:v>
                </c:pt>
                <c:pt idx="3">
                  <c:v>31</c:v>
                </c:pt>
                <c:pt idx="4">
                  <c:v>34</c:v>
                </c:pt>
                <c:pt idx="5">
                  <c:v>51</c:v>
                </c:pt>
                <c:pt idx="6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342-4EEB-A185-F8989CC29818}"/>
            </c:ext>
          </c:extLst>
        </c:ser>
        <c:ser>
          <c:idx val="4"/>
          <c:order val="4"/>
          <c:tx>
            <c:strRef>
              <c:f>'[06 Deceased Donors 2022.xlsx]Dec donor age era'!$G$4</c:f>
              <c:strCache>
                <c:ptCount val="1"/>
                <c:pt idx="0">
                  <c:v>16-29 y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'[06 Deceased Donors 2022.xlsx]Dec donor age era'!$B$5:$B$11</c:f>
              <c:strCache>
                <c:ptCount val="7"/>
                <c:pt idx="0">
                  <c:v>1990 - 94</c:v>
                </c:pt>
                <c:pt idx="1">
                  <c:v>1995 - 99</c:v>
                </c:pt>
                <c:pt idx="2">
                  <c:v>2000 - 04</c:v>
                </c:pt>
                <c:pt idx="3">
                  <c:v>2005 - 09</c:v>
                </c:pt>
                <c:pt idx="4">
                  <c:v>2010 - 14</c:v>
                </c:pt>
                <c:pt idx="5">
                  <c:v>2015 - 19</c:v>
                </c:pt>
                <c:pt idx="6">
                  <c:v>2020 - 22</c:v>
                </c:pt>
              </c:strCache>
            </c:strRef>
          </c:cat>
          <c:val>
            <c:numRef>
              <c:f>'[06 Deceased Donors 2022.xlsx]Dec donor age era'!$G$5:$G$11</c:f>
              <c:numCache>
                <c:formatCode>General</c:formatCode>
                <c:ptCount val="7"/>
                <c:pt idx="0">
                  <c:v>222</c:v>
                </c:pt>
                <c:pt idx="1">
                  <c:v>210</c:v>
                </c:pt>
                <c:pt idx="2">
                  <c:v>233</c:v>
                </c:pt>
                <c:pt idx="3">
                  <c:v>214</c:v>
                </c:pt>
                <c:pt idx="4">
                  <c:v>239</c:v>
                </c:pt>
                <c:pt idx="5">
                  <c:v>306</c:v>
                </c:pt>
                <c:pt idx="6">
                  <c:v>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342-4EEB-A185-F8989CC29818}"/>
            </c:ext>
          </c:extLst>
        </c:ser>
        <c:ser>
          <c:idx val="5"/>
          <c:order val="5"/>
          <c:tx>
            <c:strRef>
              <c:f>'[06 Deceased Donors 2022.xlsx]Dec donor age era'!$H$4</c:f>
              <c:strCache>
                <c:ptCount val="1"/>
                <c:pt idx="0">
                  <c:v>30-39 y</c:v>
                </c:pt>
              </c:strCache>
            </c:strRef>
          </c:tx>
          <c:spPr>
            <a:solidFill>
              <a:srgbClr val="FFFC04"/>
            </a:solidFill>
            <a:ln>
              <a:noFill/>
            </a:ln>
            <a:effectLst/>
          </c:spPr>
          <c:invertIfNegative val="0"/>
          <c:cat>
            <c:strRef>
              <c:f>'[06 Deceased Donors 2022.xlsx]Dec donor age era'!$B$5:$B$11</c:f>
              <c:strCache>
                <c:ptCount val="7"/>
                <c:pt idx="0">
                  <c:v>1990 - 94</c:v>
                </c:pt>
                <c:pt idx="1">
                  <c:v>1995 - 99</c:v>
                </c:pt>
                <c:pt idx="2">
                  <c:v>2000 - 04</c:v>
                </c:pt>
                <c:pt idx="3">
                  <c:v>2005 - 09</c:v>
                </c:pt>
                <c:pt idx="4">
                  <c:v>2010 - 14</c:v>
                </c:pt>
                <c:pt idx="5">
                  <c:v>2015 - 19</c:v>
                </c:pt>
                <c:pt idx="6">
                  <c:v>2020 - 22</c:v>
                </c:pt>
              </c:strCache>
            </c:strRef>
          </c:cat>
          <c:val>
            <c:numRef>
              <c:f>'[06 Deceased Donors 2022.xlsx]Dec donor age era'!$H$5:$H$11</c:f>
              <c:numCache>
                <c:formatCode>General</c:formatCode>
                <c:ptCount val="7"/>
                <c:pt idx="0">
                  <c:v>105</c:v>
                </c:pt>
                <c:pt idx="1">
                  <c:v>107</c:v>
                </c:pt>
                <c:pt idx="2">
                  <c:v>124</c:v>
                </c:pt>
                <c:pt idx="3">
                  <c:v>132</c:v>
                </c:pt>
                <c:pt idx="4">
                  <c:v>154</c:v>
                </c:pt>
                <c:pt idx="5">
                  <c:v>233</c:v>
                </c:pt>
                <c:pt idx="6">
                  <c:v>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342-4EEB-A185-F8989CC29818}"/>
            </c:ext>
          </c:extLst>
        </c:ser>
        <c:ser>
          <c:idx val="6"/>
          <c:order val="6"/>
          <c:tx>
            <c:strRef>
              <c:f>'[06 Deceased Donors 2022.xlsx]Dec donor age era'!$I$4</c:f>
              <c:strCache>
                <c:ptCount val="1"/>
                <c:pt idx="0">
                  <c:v>40-49 y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'[06 Deceased Donors 2022.xlsx]Dec donor age era'!$B$5:$B$11</c:f>
              <c:strCache>
                <c:ptCount val="7"/>
                <c:pt idx="0">
                  <c:v>1990 - 94</c:v>
                </c:pt>
                <c:pt idx="1">
                  <c:v>1995 - 99</c:v>
                </c:pt>
                <c:pt idx="2">
                  <c:v>2000 - 04</c:v>
                </c:pt>
                <c:pt idx="3">
                  <c:v>2005 - 09</c:v>
                </c:pt>
                <c:pt idx="4">
                  <c:v>2010 - 14</c:v>
                </c:pt>
                <c:pt idx="5">
                  <c:v>2015 - 19</c:v>
                </c:pt>
                <c:pt idx="6">
                  <c:v>2020 - 22</c:v>
                </c:pt>
              </c:strCache>
            </c:strRef>
          </c:cat>
          <c:val>
            <c:numRef>
              <c:f>'[06 Deceased Donors 2022.xlsx]Dec donor age era'!$I$5:$I$11</c:f>
              <c:numCache>
                <c:formatCode>General</c:formatCode>
                <c:ptCount val="7"/>
                <c:pt idx="0">
                  <c:v>104</c:v>
                </c:pt>
                <c:pt idx="1">
                  <c:v>154</c:v>
                </c:pt>
                <c:pt idx="2">
                  <c:v>181</c:v>
                </c:pt>
                <c:pt idx="3">
                  <c:v>177</c:v>
                </c:pt>
                <c:pt idx="4">
                  <c:v>228</c:v>
                </c:pt>
                <c:pt idx="5">
                  <c:v>277</c:v>
                </c:pt>
                <c:pt idx="6">
                  <c:v>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342-4EEB-A185-F8989CC29818}"/>
            </c:ext>
          </c:extLst>
        </c:ser>
        <c:ser>
          <c:idx val="7"/>
          <c:order val="7"/>
          <c:tx>
            <c:strRef>
              <c:f>'[06 Deceased Donors 2022.xlsx]Dec donor age era'!$J$4</c:f>
              <c:strCache>
                <c:ptCount val="1"/>
                <c:pt idx="0">
                  <c:v>50-59 y</c:v>
                </c:pt>
              </c:strCache>
            </c:strRef>
          </c:tx>
          <c:spPr>
            <a:solidFill>
              <a:srgbClr val="FA8006"/>
            </a:solidFill>
          </c:spPr>
          <c:invertIfNegative val="0"/>
          <c:cat>
            <c:strRef>
              <c:f>'[06 Deceased Donors 2022.xlsx]Dec donor age era'!$B$5:$B$11</c:f>
              <c:strCache>
                <c:ptCount val="7"/>
                <c:pt idx="0">
                  <c:v>1990 - 94</c:v>
                </c:pt>
                <c:pt idx="1">
                  <c:v>1995 - 99</c:v>
                </c:pt>
                <c:pt idx="2">
                  <c:v>2000 - 04</c:v>
                </c:pt>
                <c:pt idx="3">
                  <c:v>2005 - 09</c:v>
                </c:pt>
                <c:pt idx="4">
                  <c:v>2010 - 14</c:v>
                </c:pt>
                <c:pt idx="5">
                  <c:v>2015 - 19</c:v>
                </c:pt>
                <c:pt idx="6">
                  <c:v>2020 - 22</c:v>
                </c:pt>
              </c:strCache>
            </c:strRef>
          </c:cat>
          <c:val>
            <c:numRef>
              <c:f>'[06 Deceased Donors 2022.xlsx]Dec donor age era'!$J$5:$J$11</c:f>
              <c:numCache>
                <c:formatCode>General</c:formatCode>
                <c:ptCount val="7"/>
                <c:pt idx="0">
                  <c:v>58</c:v>
                </c:pt>
                <c:pt idx="1">
                  <c:v>115</c:v>
                </c:pt>
                <c:pt idx="2">
                  <c:v>150</c:v>
                </c:pt>
                <c:pt idx="3">
                  <c:v>182</c:v>
                </c:pt>
                <c:pt idx="4">
                  <c:v>252</c:v>
                </c:pt>
                <c:pt idx="5">
                  <c:v>310</c:v>
                </c:pt>
                <c:pt idx="6">
                  <c:v>172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342-4EEB-A185-F8989CC29818}"/>
            </c:ext>
          </c:extLst>
        </c:ser>
        <c:ser>
          <c:idx val="8"/>
          <c:order val="8"/>
          <c:tx>
            <c:strRef>
              <c:f>'[06 Deceased Donors 2022.xlsx]Dec donor age era'!$K$4</c:f>
              <c:strCache>
                <c:ptCount val="1"/>
                <c:pt idx="0">
                  <c:v>60-69 y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'[06 Deceased Donors 2022.xlsx]Dec donor age era'!$B$5:$B$11</c:f>
              <c:strCache>
                <c:ptCount val="7"/>
                <c:pt idx="0">
                  <c:v>1990 - 94</c:v>
                </c:pt>
                <c:pt idx="1">
                  <c:v>1995 - 99</c:v>
                </c:pt>
                <c:pt idx="2">
                  <c:v>2000 - 04</c:v>
                </c:pt>
                <c:pt idx="3">
                  <c:v>2005 - 09</c:v>
                </c:pt>
                <c:pt idx="4">
                  <c:v>2010 - 14</c:v>
                </c:pt>
                <c:pt idx="5">
                  <c:v>2015 - 19</c:v>
                </c:pt>
                <c:pt idx="6">
                  <c:v>2020 - 22</c:v>
                </c:pt>
              </c:strCache>
            </c:strRef>
          </c:cat>
          <c:val>
            <c:numRef>
              <c:f>'[06 Deceased Donors 2022.xlsx]Dec donor age era'!$K$5:$K$11</c:f>
              <c:numCache>
                <c:formatCode>General</c:formatCode>
                <c:ptCount val="7"/>
                <c:pt idx="0">
                  <c:v>11</c:v>
                </c:pt>
                <c:pt idx="1">
                  <c:v>45</c:v>
                </c:pt>
                <c:pt idx="2">
                  <c:v>76</c:v>
                </c:pt>
                <c:pt idx="3">
                  <c:v>128</c:v>
                </c:pt>
                <c:pt idx="4">
                  <c:v>180</c:v>
                </c:pt>
                <c:pt idx="5">
                  <c:v>263</c:v>
                </c:pt>
                <c:pt idx="6">
                  <c:v>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342-4EEB-A185-F8989CC29818}"/>
            </c:ext>
          </c:extLst>
        </c:ser>
        <c:ser>
          <c:idx val="9"/>
          <c:order val="9"/>
          <c:tx>
            <c:strRef>
              <c:f>'[06 Deceased Donors 2022.xlsx]Dec donor age era'!$L$4</c:f>
              <c:strCache>
                <c:ptCount val="1"/>
                <c:pt idx="0">
                  <c:v>70-79 y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'[06 Deceased Donors 2022.xlsx]Dec donor age era'!$B$5:$B$11</c:f>
              <c:strCache>
                <c:ptCount val="7"/>
                <c:pt idx="0">
                  <c:v>1990 - 94</c:v>
                </c:pt>
                <c:pt idx="1">
                  <c:v>1995 - 99</c:v>
                </c:pt>
                <c:pt idx="2">
                  <c:v>2000 - 04</c:v>
                </c:pt>
                <c:pt idx="3">
                  <c:v>2005 - 09</c:v>
                </c:pt>
                <c:pt idx="4">
                  <c:v>2010 - 14</c:v>
                </c:pt>
                <c:pt idx="5">
                  <c:v>2015 - 19</c:v>
                </c:pt>
                <c:pt idx="6">
                  <c:v>2020 - 22</c:v>
                </c:pt>
              </c:strCache>
            </c:strRef>
          </c:cat>
          <c:val>
            <c:numRef>
              <c:f>'[06 Deceased Donors 2022.xlsx]Dec donor age era'!$L$5:$L$11</c:f>
              <c:numCache>
                <c:formatCode>General</c:formatCode>
                <c:ptCount val="7"/>
                <c:pt idx="1">
                  <c:v>5</c:v>
                </c:pt>
                <c:pt idx="2">
                  <c:v>25</c:v>
                </c:pt>
                <c:pt idx="3">
                  <c:v>36</c:v>
                </c:pt>
                <c:pt idx="4">
                  <c:v>76</c:v>
                </c:pt>
                <c:pt idx="5">
                  <c:v>109</c:v>
                </c:pt>
                <c:pt idx="6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342-4EEB-A185-F8989CC29818}"/>
            </c:ext>
          </c:extLst>
        </c:ser>
        <c:ser>
          <c:idx val="10"/>
          <c:order val="10"/>
          <c:tx>
            <c:strRef>
              <c:f>'[06 Deceased Donors 2022.xlsx]Dec donor age era'!$M$4</c:f>
              <c:strCache>
                <c:ptCount val="1"/>
                <c:pt idx="0">
                  <c:v>&gt;= 80 y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'[06 Deceased Donors 2022.xlsx]Dec donor age era'!$B$5:$B$11</c:f>
              <c:strCache>
                <c:ptCount val="7"/>
                <c:pt idx="0">
                  <c:v>1990 - 94</c:v>
                </c:pt>
                <c:pt idx="1">
                  <c:v>1995 - 99</c:v>
                </c:pt>
                <c:pt idx="2">
                  <c:v>2000 - 04</c:v>
                </c:pt>
                <c:pt idx="3">
                  <c:v>2005 - 09</c:v>
                </c:pt>
                <c:pt idx="4">
                  <c:v>2010 - 14</c:v>
                </c:pt>
                <c:pt idx="5">
                  <c:v>2015 - 19</c:v>
                </c:pt>
                <c:pt idx="6">
                  <c:v>2020 - 22</c:v>
                </c:pt>
              </c:strCache>
            </c:strRef>
          </c:cat>
          <c:val>
            <c:numRef>
              <c:f>'[06 Deceased Donors 2022.xlsx]Dec donor age era'!$M$5:$M$11</c:f>
              <c:numCache>
                <c:formatCode>General</c:formatCode>
                <c:ptCount val="7"/>
                <c:pt idx="2">
                  <c:v>1</c:v>
                </c:pt>
                <c:pt idx="4">
                  <c:v>7</c:v>
                </c:pt>
                <c:pt idx="5">
                  <c:v>15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342-4EEB-A185-F8989CC298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814912"/>
        <c:axId val="45816832"/>
      </c:barChart>
      <c:catAx>
        <c:axId val="458149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Transplant era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816832"/>
        <c:crosses val="autoZero"/>
        <c:auto val="1"/>
        <c:lblAlgn val="ctr"/>
        <c:lblOffset val="100"/>
        <c:noMultiLvlLbl val="0"/>
      </c:catAx>
      <c:valAx>
        <c:axId val="4581683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 of donors</a:t>
                </a:r>
                <a:r>
                  <a:rPr lang="en-US" baseline="0"/>
                  <a:t> </a:t>
                </a:r>
                <a:r>
                  <a:rPr lang="en-US"/>
                  <a:t>in age strata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%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8149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5586965119464042"/>
          <c:y val="3.5444766295404787E-2"/>
          <c:w val="0.12248331595142878"/>
          <c:h val="0.830542725783438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6BB47-00F3-4784-8BE8-91E6B219E3B5}" type="datetimeFigureOut">
              <a:rPr lang="en-AU" smtClean="0"/>
              <a:t>18/03/2024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DCFD9-076B-4685-B400-98E95154FE0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9785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AU" sz="1800" i="1">
                <a:solidFill>
                  <a:srgbClr val="455F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1. Liver transplant waiting list activity – all patients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DCFD9-076B-4685-B400-98E95154FE01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48159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800" i="1">
                <a:solidFill>
                  <a:srgbClr val="455F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9. Median age of deceased donors by transplant era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DCFD9-076B-4685-B400-98E95154FE01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77252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AU" sz="1800" i="1">
                <a:solidFill>
                  <a:srgbClr val="455F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10. Deceased donor age by transplant era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DCFD9-076B-4685-B400-98E95154FE01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34431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Table 2. Living liver donor demographics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DCFD9-076B-4685-B400-98E95154FE01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29275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Table 3. Patient demographics by age group (2022)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DCFD9-076B-4685-B400-98E95154FE01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42542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AU" sz="1800" i="0">
                <a:solidFill>
                  <a:srgbClr val="455F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11. Cumulative number</a:t>
            </a:r>
            <a:r>
              <a:rPr lang="en-AU" sz="1800" i="1">
                <a:solidFill>
                  <a:srgbClr val="455F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liver transplants and new patients transplanted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FA8-BA2F-4A24-9624-2D232CCE285F}" type="slidenum">
              <a:rPr lang="en-AU" smtClean="0"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1751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AU" sz="1800" i="1">
                <a:solidFill>
                  <a:srgbClr val="455F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12. Liver transplant rate and total Australia and New Zealand population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FA8-BA2F-4A24-9624-2D232CCE285F}" type="slidenum">
              <a:rPr lang="en-AU" smtClean="0"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70864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Table 4. Patient demographics by age group (1985 – 2022)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DCFD9-076B-4685-B400-98E95154FE01}" type="slidenum">
              <a:rPr lang="en-AU" smtClean="0"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73891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AU" sz="1800" i="1">
                <a:solidFill>
                  <a:srgbClr val="455F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13. Number of patients transplanted by age group by year of first transplant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FA8-BA2F-4A24-9624-2D232CCE285F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17544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AU" sz="1800" i="1">
                <a:solidFill>
                  <a:srgbClr val="455F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14. Recipient age strata at first Australian or New Zealand transplant (1985 – 2022)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FA8-BA2F-4A24-9624-2D232CCE285F}" type="slidenum">
              <a:rPr lang="en-AU" smtClean="0"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12120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AU" sz="1800" i="1">
                <a:solidFill>
                  <a:srgbClr val="455F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15. Recipient age strata (percentages) by transplant era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FA8-BA2F-4A24-9624-2D232CCE285F}" type="slidenum">
              <a:rPr lang="en-AU" smtClean="0"/>
              <a:t>25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9000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AU" sz="1800" i="1">
                <a:solidFill>
                  <a:srgbClr val="455F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2. Paediatric liver transplant waiting list activity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DCFD9-076B-4685-B400-98E95154FE01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68492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Figure 16. Paediatric age at </a:t>
            </a:r>
            <a:r>
              <a:rPr lang="en-US" sz="1000" i="1"/>
              <a:t>first transplant by transplant era</a:t>
            </a:r>
            <a:endParaRPr lang="en-AU" sz="1000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DCFD9-076B-4685-B400-98E95154FE01}" type="slidenum">
              <a:rPr lang="en-AU" smtClean="0"/>
              <a:t>26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31592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Adult age at first transplant by transplant era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DCFD9-076B-4685-B400-98E95154FE01}" type="slidenum">
              <a:rPr lang="en-AU" smtClean="0"/>
              <a:t>27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53018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Table 5. Transplants by age group (1985 – 2022)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DCFD9-076B-4685-B400-98E95154FE01}" type="slidenum">
              <a:rPr lang="en-AU" smtClean="0"/>
              <a:t>28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04050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AU" sz="1800" i="1">
                <a:solidFill>
                  <a:srgbClr val="455F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18. Cumulative number of liver transplants per year by age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FA8-BA2F-4A24-9624-2D232CCE285F}" type="slidenum">
              <a:rPr lang="en-AU" smtClean="0"/>
              <a:t>29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9099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800"/>
              </a:spcAft>
            </a:pPr>
            <a:r>
              <a:rPr lang="en-AU" sz="1800" i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 19. Number of liver transplants per year by recipient age category</a:t>
            </a:r>
            <a:endParaRPr lang="en-AU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FA8-BA2F-4A24-9624-2D232CCE285F}" type="slidenum">
              <a:rPr lang="en-AU" smtClean="0"/>
              <a:t>30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579197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AU" sz="1800" i="1">
                <a:solidFill>
                  <a:srgbClr val="455F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20. Type of graft for paediatric recipients – all 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FA8-BA2F-4A24-9624-2D232CCE285F}" type="slidenum">
              <a:rPr lang="en-AU" smtClean="0"/>
              <a:t>31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48739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AU" sz="1800" i="1">
                <a:solidFill>
                  <a:srgbClr val="455F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21. Type of graft for adult recipients – all 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10FA8-BA2F-4A24-9624-2D232CCE285F}" type="slidenum">
              <a:rPr lang="en-AU" smtClean="0"/>
              <a:t>32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286698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AU" sz="1800" i="1">
                <a:solidFill>
                  <a:srgbClr val="455F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22. Primary paediatric diagnosis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B2726-739B-4BB8-8396-06370A262CBD}" type="slidenum">
              <a:rPr lang="en-AU" smtClean="0"/>
              <a:t>34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76507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AU" sz="1800" i="1">
                <a:solidFill>
                  <a:srgbClr val="455F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23. All paediatric diagnoses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B2726-739B-4BB8-8396-06370A262CBD}" type="slidenum">
              <a:rPr lang="en-AU" smtClean="0"/>
              <a:t>35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35096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AU" sz="1800" i="1">
                <a:solidFill>
                  <a:srgbClr val="455F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Figure 24. Primary diagnosis trend in adults</a:t>
            </a:r>
            <a:endParaRPr lang="en-AU" sz="1800" i="1">
              <a:solidFill>
                <a:srgbClr val="455F5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B2726-739B-4BB8-8396-06370A262CBD}" type="slidenum">
              <a:rPr lang="en-AU" smtClean="0"/>
              <a:t>36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0004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AU" sz="1800" i="1">
                <a:solidFill>
                  <a:srgbClr val="455F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3. Adult liver transplant waiting list activity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DCFD9-076B-4685-B400-98E95154FE01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54219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AU" sz="1800" i="1">
                <a:solidFill>
                  <a:srgbClr val="455F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AU" sz="1800" i="1">
                <a:solidFill>
                  <a:srgbClr val="455F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25. All diagnoses trend in adults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B2726-739B-4BB8-8396-06370A262CBD}" type="slidenum">
              <a:rPr lang="en-AU" smtClean="0"/>
              <a:t>37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4756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AU" sz="1800" i="1">
                <a:solidFill>
                  <a:srgbClr val="455F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4. Time on waiting list by year of delisting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DCFD9-076B-4685-B400-98E95154FE01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8705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AU" sz="1800" i="1">
                <a:solidFill>
                  <a:srgbClr val="455F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5. Urgent category 1 waiting list outcomes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DCFD9-076B-4685-B400-98E95154FE01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4585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AU" sz="1800" i="1">
                <a:solidFill>
                  <a:srgbClr val="455F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6. Urgent category 2 waiting list outcomes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DCFD9-076B-4685-B400-98E95154FE01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9247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AU" sz="1800" i="1">
                <a:solidFill>
                  <a:srgbClr val="455F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7. Deceased donors and grafts transplanted by year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DCFD9-076B-4685-B400-98E95154FE01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87401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AU" sz="1800" i="1">
                <a:solidFill>
                  <a:srgbClr val="455F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8. Transplants utilising machine perfusion with donor source type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DCFD9-076B-4685-B400-98E95154FE01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7128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Table 1. Transplants with donor source type and use of machine perfusion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DCFD9-076B-4685-B400-98E95154FE01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5686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19" y="1943100"/>
            <a:ext cx="8354290" cy="264968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00B3B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B3DD3-DF05-1E0A-7B2F-B7493B131F70}"/>
              </a:ext>
            </a:extLst>
          </p:cNvPr>
          <p:cNvSpPr txBox="1">
            <a:spLocks/>
          </p:cNvSpPr>
          <p:nvPr userDrawn="1"/>
        </p:nvSpPr>
        <p:spPr>
          <a:xfrm>
            <a:off x="5071802" y="6257534"/>
            <a:ext cx="362019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>
                <a:solidFill>
                  <a:srgbClr val="00B3B8"/>
                </a:solidFill>
                <a:latin typeface="+mn-lt"/>
              </a:rPr>
              <a:t>34</a:t>
            </a:r>
            <a:r>
              <a:rPr lang="en-AU" sz="1100" b="1" baseline="3000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1100" b="1">
                <a:solidFill>
                  <a:srgbClr val="00B3B8"/>
                </a:solidFill>
                <a:latin typeface="+mn-lt"/>
              </a:rPr>
              <a:t> Annual Report - Data to 31 December 2022</a:t>
            </a:r>
          </a:p>
          <a:p>
            <a:pPr algn="r"/>
            <a:r>
              <a:rPr lang="en-AU" sz="900" b="0">
                <a:solidFill>
                  <a:srgbClr val="00B3B8"/>
                </a:solidFill>
                <a:latin typeface="+mn-lt"/>
              </a:rPr>
              <a:t>© Copyright ANZLITR 2024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9C24F2B-9DF6-550A-E4CA-61016131E7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417903"/>
            <a:ext cx="7848600" cy="124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390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CE38-F8F3-0BD7-F8A3-E73BB69371A7}"/>
              </a:ext>
            </a:extLst>
          </p:cNvPr>
          <p:cNvSpPr txBox="1">
            <a:spLocks/>
          </p:cNvSpPr>
          <p:nvPr userDrawn="1"/>
        </p:nvSpPr>
        <p:spPr>
          <a:xfrm>
            <a:off x="5532121" y="6356350"/>
            <a:ext cx="308609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>
                <a:solidFill>
                  <a:srgbClr val="00B3B8"/>
                </a:solidFill>
                <a:latin typeface="+mn-lt"/>
              </a:rPr>
              <a:t>34</a:t>
            </a:r>
            <a:r>
              <a:rPr lang="en-AU" sz="1100" b="1" baseline="3000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1100" b="1">
                <a:solidFill>
                  <a:srgbClr val="00B3B8"/>
                </a:solidFill>
                <a:latin typeface="+mn-lt"/>
              </a:rPr>
              <a:t> Annual Report - Data to 31 December 2022</a:t>
            </a:r>
          </a:p>
          <a:p>
            <a:pPr algn="r"/>
            <a:r>
              <a:rPr lang="en-AU" sz="900" b="0">
                <a:solidFill>
                  <a:srgbClr val="00B3B8"/>
                </a:solidFill>
                <a:latin typeface="+mn-lt"/>
              </a:rPr>
              <a:t>© Copyright ANZLITR 2024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8F662C9-81D1-9750-9D8F-AEBBEC9D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077" y="1980862"/>
            <a:ext cx="7886700" cy="1325563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B3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9B4D8864-A3B9-B3FC-5EF2-78FD64AE3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77" y="6245608"/>
            <a:ext cx="3108960" cy="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653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from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CE38-F8F3-0BD7-F8A3-E73BB69371A7}"/>
              </a:ext>
            </a:extLst>
          </p:cNvPr>
          <p:cNvSpPr txBox="1">
            <a:spLocks/>
          </p:cNvSpPr>
          <p:nvPr userDrawn="1"/>
        </p:nvSpPr>
        <p:spPr>
          <a:xfrm>
            <a:off x="5532121" y="6356350"/>
            <a:ext cx="308609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>
                <a:solidFill>
                  <a:srgbClr val="00B3B8"/>
                </a:solidFill>
                <a:latin typeface="+mn-lt"/>
              </a:rPr>
              <a:t>34</a:t>
            </a:r>
            <a:r>
              <a:rPr lang="en-AU" sz="1100" b="1" baseline="3000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1100" b="1">
                <a:solidFill>
                  <a:srgbClr val="00B3B8"/>
                </a:solidFill>
                <a:latin typeface="+mn-lt"/>
              </a:rPr>
              <a:t> Annual Report - Data to 31 December 2022</a:t>
            </a:r>
          </a:p>
          <a:p>
            <a:pPr algn="r"/>
            <a:r>
              <a:rPr lang="en-AU" sz="900" b="0">
                <a:solidFill>
                  <a:srgbClr val="00B3B8"/>
                </a:solidFill>
                <a:latin typeface="+mn-lt"/>
              </a:rPr>
              <a:t>© Copyright ANZLITR 2024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8F662C9-81D1-9750-9D8F-AEBBEC9D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8785"/>
            <a:ext cx="7886700" cy="962931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B3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9B4D8864-A3B9-B3FC-5EF2-78FD64AE3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77" y="6245608"/>
            <a:ext cx="3108960" cy="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0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27C1F-3C95-472C-B40C-E2EA2D45E38E}" type="datetimeFigureOut">
              <a:rPr lang="en-AU" smtClean="0"/>
              <a:t>18/03/2024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C08E-7901-4B4D-BE7D-EFA41CC53D7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373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6" r:id="rId2"/>
    <p:sldLayoutId id="214748368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EA21D-1DD1-9BAE-FC7B-17A177F1B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419" y="1943100"/>
            <a:ext cx="8354290" cy="2649681"/>
          </a:xfrm>
        </p:spPr>
        <p:txBody>
          <a:bodyPr>
            <a:noAutofit/>
          </a:bodyPr>
          <a:lstStyle/>
          <a:p>
            <a:r>
              <a:rPr lang="en-US" b="1"/>
              <a:t>34</a:t>
            </a:r>
            <a:r>
              <a:rPr lang="en-US" b="1" baseline="30000"/>
              <a:t>th</a:t>
            </a:r>
            <a:r>
              <a:rPr lang="en-US" b="1"/>
              <a:t> Annual Report on </a:t>
            </a:r>
            <a:br>
              <a:rPr lang="en-US" b="1"/>
            </a:br>
            <a:r>
              <a:rPr lang="en-US" b="1"/>
              <a:t>Liver and Intestinal Transplantation Activity</a:t>
            </a:r>
            <a:br>
              <a:rPr lang="en-US" b="1"/>
            </a:br>
            <a:r>
              <a:rPr lang="en-US" b="1"/>
              <a:t>in Australia and New Zealand</a:t>
            </a:r>
            <a:br>
              <a:rPr lang="en-US" b="1"/>
            </a:br>
            <a:br>
              <a:rPr lang="en-US" b="1"/>
            </a:br>
            <a:r>
              <a:rPr lang="en-US" sz="2400" b="1"/>
              <a:t>Data to 31 December 2022</a:t>
            </a:r>
            <a:endParaRPr lang="en-AU" sz="2400" b="1"/>
          </a:p>
        </p:txBody>
      </p:sp>
    </p:spTree>
    <p:extLst>
      <p:ext uri="{BB962C8B-B14F-4D97-AF65-F5344CB8AC3E}">
        <p14:creationId xmlns:p14="http://schemas.microsoft.com/office/powerpoint/2010/main" val="1322734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457050"/>
              </p:ext>
            </p:extLst>
          </p:nvPr>
        </p:nvGraphicFramePr>
        <p:xfrm>
          <a:off x="864000" y="1173433"/>
          <a:ext cx="7416000" cy="4511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86B6947-D871-94B2-7128-1082DF86D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Deceased donors and grafts transplanted by year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2194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FD92E50-05D6-41F8-B48D-88C10860A2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5871574"/>
              </p:ext>
            </p:extLst>
          </p:nvPr>
        </p:nvGraphicFramePr>
        <p:xfrm>
          <a:off x="864000" y="1101051"/>
          <a:ext cx="7416000" cy="4655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0ED8D3C3-B195-7B7E-D3F4-D9C518377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Transplants </a:t>
            </a:r>
            <a:r>
              <a:rPr lang="en-US" err="1"/>
              <a:t>utilising</a:t>
            </a:r>
            <a:r>
              <a:rPr lang="en-US"/>
              <a:t> machine perfusion with donor source type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0372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570CB-1B89-FAB5-48AC-609420502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053" y="237900"/>
            <a:ext cx="8177893" cy="962931"/>
          </a:xfrm>
        </p:spPr>
        <p:txBody>
          <a:bodyPr/>
          <a:lstStyle/>
          <a:p>
            <a:r>
              <a:rPr lang="en-US"/>
              <a:t>Transplants with donor source type and use of machine perfusion</a:t>
            </a:r>
            <a:endParaRPr lang="en-AU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B2ABC87-ED0E-C60A-E275-2C0F3F1C82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490572"/>
              </p:ext>
            </p:extLst>
          </p:nvPr>
        </p:nvGraphicFramePr>
        <p:xfrm>
          <a:off x="628648" y="1842653"/>
          <a:ext cx="7886701" cy="240277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930631">
                  <a:extLst>
                    <a:ext uri="{9D8B030D-6E8A-4147-A177-3AD203B41FA5}">
                      <a16:colId xmlns:a16="http://schemas.microsoft.com/office/drawing/2014/main" val="89742080"/>
                    </a:ext>
                  </a:extLst>
                </a:gridCol>
                <a:gridCol w="668792">
                  <a:extLst>
                    <a:ext uri="{9D8B030D-6E8A-4147-A177-3AD203B41FA5}">
                      <a16:colId xmlns:a16="http://schemas.microsoft.com/office/drawing/2014/main" val="2245595567"/>
                    </a:ext>
                  </a:extLst>
                </a:gridCol>
                <a:gridCol w="667215">
                  <a:extLst>
                    <a:ext uri="{9D8B030D-6E8A-4147-A177-3AD203B41FA5}">
                      <a16:colId xmlns:a16="http://schemas.microsoft.com/office/drawing/2014/main" val="3975696656"/>
                    </a:ext>
                  </a:extLst>
                </a:gridCol>
                <a:gridCol w="667215">
                  <a:extLst>
                    <a:ext uri="{9D8B030D-6E8A-4147-A177-3AD203B41FA5}">
                      <a16:colId xmlns:a16="http://schemas.microsoft.com/office/drawing/2014/main" val="4260384811"/>
                    </a:ext>
                  </a:extLst>
                </a:gridCol>
                <a:gridCol w="665638">
                  <a:extLst>
                    <a:ext uri="{9D8B030D-6E8A-4147-A177-3AD203B41FA5}">
                      <a16:colId xmlns:a16="http://schemas.microsoft.com/office/drawing/2014/main" val="3262992547"/>
                    </a:ext>
                  </a:extLst>
                </a:gridCol>
                <a:gridCol w="790247">
                  <a:extLst>
                    <a:ext uri="{9D8B030D-6E8A-4147-A177-3AD203B41FA5}">
                      <a16:colId xmlns:a16="http://schemas.microsoft.com/office/drawing/2014/main" val="882891302"/>
                    </a:ext>
                  </a:extLst>
                </a:gridCol>
                <a:gridCol w="529987">
                  <a:extLst>
                    <a:ext uri="{9D8B030D-6E8A-4147-A177-3AD203B41FA5}">
                      <a16:colId xmlns:a16="http://schemas.microsoft.com/office/drawing/2014/main" val="1433594899"/>
                    </a:ext>
                  </a:extLst>
                </a:gridCol>
                <a:gridCol w="747659">
                  <a:extLst>
                    <a:ext uri="{9D8B030D-6E8A-4147-A177-3AD203B41FA5}">
                      <a16:colId xmlns:a16="http://schemas.microsoft.com/office/drawing/2014/main" val="3589870531"/>
                    </a:ext>
                  </a:extLst>
                </a:gridCol>
                <a:gridCol w="719267">
                  <a:extLst>
                    <a:ext uri="{9D8B030D-6E8A-4147-A177-3AD203B41FA5}">
                      <a16:colId xmlns:a16="http://schemas.microsoft.com/office/drawing/2014/main" val="2324260231"/>
                    </a:ext>
                  </a:extLst>
                </a:gridCol>
                <a:gridCol w="610430">
                  <a:extLst>
                    <a:ext uri="{9D8B030D-6E8A-4147-A177-3AD203B41FA5}">
                      <a16:colId xmlns:a16="http://schemas.microsoft.com/office/drawing/2014/main" val="1379527107"/>
                    </a:ext>
                  </a:extLst>
                </a:gridCol>
                <a:gridCol w="889620">
                  <a:extLst>
                    <a:ext uri="{9D8B030D-6E8A-4147-A177-3AD203B41FA5}">
                      <a16:colId xmlns:a16="http://schemas.microsoft.com/office/drawing/2014/main" val="100815342"/>
                    </a:ext>
                  </a:extLst>
                </a:gridCol>
              </a:tblGrid>
              <a:tr h="2464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159" marR="661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</a:rPr>
                        <a:t>Donation after circulatory death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</a:rPr>
                        <a:t>Donation after Brain Death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0020752"/>
                  </a:ext>
                </a:extLst>
              </a:tr>
              <a:tr h="4312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Transplant Year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DCD</a:t>
                      </a:r>
                      <a:br>
                        <a:rPr lang="en-AU" sz="1000">
                          <a:effectLst/>
                        </a:rPr>
                      </a:br>
                      <a:r>
                        <a:rPr lang="en-AU" sz="1000">
                          <a:effectLst/>
                        </a:rPr>
                        <a:t>NMP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DCD </a:t>
                      </a:r>
                      <a:br>
                        <a:rPr lang="en-AU" sz="1000">
                          <a:effectLst/>
                        </a:rPr>
                      </a:br>
                      <a:r>
                        <a:rPr lang="en-AU" sz="1000">
                          <a:effectLst/>
                        </a:rPr>
                        <a:t>HOPE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DCD </a:t>
                      </a:r>
                      <a:br>
                        <a:rPr lang="en-AU" sz="1000">
                          <a:effectLst/>
                        </a:rPr>
                      </a:br>
                      <a:r>
                        <a:rPr lang="en-AU" sz="1000">
                          <a:effectLst/>
                        </a:rPr>
                        <a:t>no MP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DCD</a:t>
                      </a:r>
                      <a:br>
                        <a:rPr lang="en-AU" sz="1000">
                          <a:effectLst/>
                        </a:rPr>
                      </a:br>
                      <a:r>
                        <a:rPr lang="en-AU" sz="1000">
                          <a:effectLst/>
                        </a:rPr>
                        <a:t>Total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% DCD with MP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DBD</a:t>
                      </a:r>
                      <a:br>
                        <a:rPr lang="en-AU" sz="1000">
                          <a:effectLst/>
                        </a:rPr>
                      </a:br>
                      <a:r>
                        <a:rPr lang="en-AU" sz="1000">
                          <a:effectLst/>
                        </a:rPr>
                        <a:t>NMP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DBD </a:t>
                      </a:r>
                      <a:br>
                        <a:rPr lang="en-AU" sz="1000">
                          <a:effectLst/>
                        </a:rPr>
                      </a:br>
                      <a:r>
                        <a:rPr lang="en-AU" sz="1000">
                          <a:effectLst/>
                        </a:rPr>
                        <a:t>HOPE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DBD</a:t>
                      </a:r>
                      <a:br>
                        <a:rPr lang="en-AU" sz="1000">
                          <a:effectLst/>
                        </a:rPr>
                      </a:br>
                      <a:r>
                        <a:rPr lang="en-AU" sz="1000">
                          <a:effectLst/>
                        </a:rPr>
                        <a:t>no MP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DBD</a:t>
                      </a:r>
                      <a:br>
                        <a:rPr lang="en-AU" sz="1000">
                          <a:effectLst/>
                        </a:rPr>
                      </a:br>
                      <a:r>
                        <a:rPr lang="en-AU" sz="1000">
                          <a:effectLst/>
                        </a:rPr>
                        <a:t>Total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% DBD with MP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9091924"/>
                  </a:ext>
                </a:extLst>
              </a:tr>
              <a:tr h="246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2016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17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17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0.0%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350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350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0.0%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38514001"/>
                  </a:ext>
                </a:extLst>
              </a:tr>
              <a:tr h="246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2017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11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11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0.0%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321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321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0.0%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extLst>
                  <a:ext uri="{0D108BD9-81ED-4DB2-BD59-A6C34878D82A}">
                    <a16:rowId xmlns:a16="http://schemas.microsoft.com/office/drawing/2014/main" val="1578965129"/>
                  </a:ext>
                </a:extLst>
              </a:tr>
              <a:tr h="246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2018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3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18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21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14.3%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346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346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0.0%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extLst>
                  <a:ext uri="{0D108BD9-81ED-4DB2-BD59-A6C34878D82A}">
                    <a16:rowId xmlns:a16="http://schemas.microsoft.com/office/drawing/2014/main" val="3907509700"/>
                  </a:ext>
                </a:extLst>
              </a:tr>
              <a:tr h="246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2019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2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22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24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8.3%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6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333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339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1.8%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extLst>
                  <a:ext uri="{0D108BD9-81ED-4DB2-BD59-A6C34878D82A}">
                    <a16:rowId xmlns:a16="http://schemas.microsoft.com/office/drawing/2014/main" val="2819099366"/>
                  </a:ext>
                </a:extLst>
              </a:tr>
              <a:tr h="246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2020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14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25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39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35.9%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4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285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289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1.4%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extLst>
                  <a:ext uri="{0D108BD9-81ED-4DB2-BD59-A6C34878D82A}">
                    <a16:rowId xmlns:a16="http://schemas.microsoft.com/office/drawing/2014/main" val="1974928891"/>
                  </a:ext>
                </a:extLst>
              </a:tr>
              <a:tr h="246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2021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6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12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18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33.3%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3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283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286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1.0%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/>
                </a:tc>
                <a:extLst>
                  <a:ext uri="{0D108BD9-81ED-4DB2-BD59-A6C34878D82A}">
                    <a16:rowId xmlns:a16="http://schemas.microsoft.com/office/drawing/2014/main" val="4280896134"/>
                  </a:ext>
                </a:extLst>
              </a:tr>
              <a:tr h="246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2022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6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1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14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21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33.3%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3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2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287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292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000">
                          <a:effectLst/>
                        </a:rPr>
                        <a:t>1.7%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9" marR="6615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951114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C151FCC-A71F-58F7-FABF-909ACBA6E021}"/>
              </a:ext>
            </a:extLst>
          </p:cNvPr>
          <p:cNvSpPr txBox="1"/>
          <p:nvPr/>
        </p:nvSpPr>
        <p:spPr>
          <a:xfrm>
            <a:off x="628648" y="4530021"/>
            <a:ext cx="80322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000"/>
              <a:t>Abbreviations: DCD, donation after circulatory death; DBD, donation after brain death; NMP, normothermic machine perfusion; HOPE, hypothermic oxygenated perfusion; MP, machine perfusion</a:t>
            </a:r>
          </a:p>
        </p:txBody>
      </p:sp>
    </p:spTree>
    <p:extLst>
      <p:ext uri="{BB962C8B-B14F-4D97-AF65-F5344CB8AC3E}">
        <p14:creationId xmlns:p14="http://schemas.microsoft.com/office/powerpoint/2010/main" val="2911009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8B93F-05CC-8B10-F89C-7CA5D1B9D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Median age of deceased donors by transplant era</a:t>
            </a:r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B2C344B-6FCD-62D7-0773-32BD88AD23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000" y="1211715"/>
            <a:ext cx="7416000" cy="4934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141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400-0000030000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681377"/>
              </p:ext>
            </p:extLst>
          </p:nvPr>
        </p:nvGraphicFramePr>
        <p:xfrm>
          <a:off x="864000" y="862932"/>
          <a:ext cx="7416000" cy="5132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12073010-D175-26F2-F7C0-8C5A9D8D7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Deceased donor age by transplant era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7234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CF7B7-63FB-C3F0-8049-5926AF0AF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Section 7. Living Liver Donors</a:t>
            </a:r>
          </a:p>
        </p:txBody>
      </p:sp>
    </p:spTree>
    <p:extLst>
      <p:ext uri="{BB962C8B-B14F-4D97-AF65-F5344CB8AC3E}">
        <p14:creationId xmlns:p14="http://schemas.microsoft.com/office/powerpoint/2010/main" val="1758601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14646-0D1D-BEDD-D2CE-49C98DDE2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Living liver donor demographics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BE9C24A-F4D3-5FF4-145F-26ED0A91D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346417"/>
              </p:ext>
            </p:extLst>
          </p:nvPr>
        </p:nvGraphicFramePr>
        <p:xfrm>
          <a:off x="726621" y="979714"/>
          <a:ext cx="6980463" cy="521057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634708">
                  <a:extLst>
                    <a:ext uri="{9D8B030D-6E8A-4147-A177-3AD203B41FA5}">
                      <a16:colId xmlns:a16="http://schemas.microsoft.com/office/drawing/2014/main" val="3370253420"/>
                    </a:ext>
                  </a:extLst>
                </a:gridCol>
                <a:gridCol w="1448585">
                  <a:extLst>
                    <a:ext uri="{9D8B030D-6E8A-4147-A177-3AD203B41FA5}">
                      <a16:colId xmlns:a16="http://schemas.microsoft.com/office/drawing/2014/main" val="658301707"/>
                    </a:ext>
                  </a:extLst>
                </a:gridCol>
                <a:gridCol w="1448585">
                  <a:extLst>
                    <a:ext uri="{9D8B030D-6E8A-4147-A177-3AD203B41FA5}">
                      <a16:colId xmlns:a16="http://schemas.microsoft.com/office/drawing/2014/main" val="1131622797"/>
                    </a:ext>
                  </a:extLst>
                </a:gridCol>
                <a:gridCol w="1448585">
                  <a:extLst>
                    <a:ext uri="{9D8B030D-6E8A-4147-A177-3AD203B41FA5}">
                      <a16:colId xmlns:a16="http://schemas.microsoft.com/office/drawing/2014/main" val="2417462587"/>
                    </a:ext>
                  </a:extLst>
                </a:gridCol>
              </a:tblGrid>
              <a:tr h="571779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Living Donors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>
                          <a:effectLst/>
                        </a:rPr>
                        <a:t>Paediatric Recipient</a:t>
                      </a:r>
                    </a:p>
                    <a:p>
                      <a:pPr algn="ctr"/>
                      <a:r>
                        <a:rPr lang="en-AU" sz="1100">
                          <a:effectLst/>
                        </a:rPr>
                        <a:t>(&lt;16 years)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>
                          <a:effectLst/>
                        </a:rPr>
                        <a:t>Adult Recipient</a:t>
                      </a:r>
                    </a:p>
                    <a:p>
                      <a:pPr algn="ctr"/>
                      <a:r>
                        <a:rPr lang="en-AU" sz="1100">
                          <a:effectLst/>
                        </a:rPr>
                        <a:t>(³16 years)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>
                          <a:effectLst/>
                        </a:rPr>
                        <a:t>All Recipients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60909"/>
                  </a:ext>
                </a:extLst>
              </a:tr>
              <a:tr h="369773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Number of living donors </a:t>
                      </a:r>
                    </a:p>
                    <a:p>
                      <a:pPr algn="just"/>
                      <a:r>
                        <a:rPr lang="en-AU" sz="1100">
                          <a:effectLst/>
                        </a:rPr>
                        <a:t>% living donors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98</a:t>
                      </a:r>
                    </a:p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81.7%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22</a:t>
                      </a:r>
                    </a:p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18.3%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120</a:t>
                      </a:r>
                    </a:p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8914414"/>
                  </a:ext>
                </a:extLst>
              </a:tr>
              <a:tr h="184887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Gender of living donor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/>
                </a:tc>
                <a:extLst>
                  <a:ext uri="{0D108BD9-81ED-4DB2-BD59-A6C34878D82A}">
                    <a16:rowId xmlns:a16="http://schemas.microsoft.com/office/drawing/2014/main" val="1662393458"/>
                  </a:ext>
                </a:extLst>
              </a:tr>
              <a:tr h="184887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 Female (% age category)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46 (46.9%)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8 (36.4%)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54 (45.0%)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/>
                </a:tc>
                <a:extLst>
                  <a:ext uri="{0D108BD9-81ED-4DB2-BD59-A6C34878D82A}">
                    <a16:rowId xmlns:a16="http://schemas.microsoft.com/office/drawing/2014/main" val="3035578284"/>
                  </a:ext>
                </a:extLst>
              </a:tr>
              <a:tr h="184887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 Male (% age category)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52 (53.1%)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14 (63.6%)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66 (55.0%)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/>
                </a:tc>
                <a:extLst>
                  <a:ext uri="{0D108BD9-81ED-4DB2-BD59-A6C34878D82A}">
                    <a16:rowId xmlns:a16="http://schemas.microsoft.com/office/drawing/2014/main" val="614307345"/>
                  </a:ext>
                </a:extLst>
              </a:tr>
              <a:tr h="184887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Age of living donor (years)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/>
                </a:tc>
                <a:extLst>
                  <a:ext uri="{0D108BD9-81ED-4DB2-BD59-A6C34878D82A}">
                    <a16:rowId xmlns:a16="http://schemas.microsoft.com/office/drawing/2014/main" val="2058509012"/>
                  </a:ext>
                </a:extLst>
              </a:tr>
              <a:tr h="184887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 Median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34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33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33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/>
                </a:tc>
                <a:extLst>
                  <a:ext uri="{0D108BD9-81ED-4DB2-BD59-A6C34878D82A}">
                    <a16:rowId xmlns:a16="http://schemas.microsoft.com/office/drawing/2014/main" val="2221143743"/>
                  </a:ext>
                </a:extLst>
              </a:tr>
              <a:tr h="184887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 Range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19 – 54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18 – 63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18 – 63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/>
                </a:tc>
                <a:extLst>
                  <a:ext uri="{0D108BD9-81ED-4DB2-BD59-A6C34878D82A}">
                    <a16:rowId xmlns:a16="http://schemas.microsoft.com/office/drawing/2014/main" val="2233217596"/>
                  </a:ext>
                </a:extLst>
              </a:tr>
              <a:tr h="184887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Living donor relationship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/>
                </a:tc>
                <a:extLst>
                  <a:ext uri="{0D108BD9-81ED-4DB2-BD59-A6C34878D82A}">
                    <a16:rowId xmlns:a16="http://schemas.microsoft.com/office/drawing/2014/main" val="1067582495"/>
                  </a:ext>
                </a:extLst>
              </a:tr>
              <a:tr h="184887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Father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41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1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42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extLst>
                  <a:ext uri="{0D108BD9-81ED-4DB2-BD59-A6C34878D82A}">
                    <a16:rowId xmlns:a16="http://schemas.microsoft.com/office/drawing/2014/main" val="1804367412"/>
                  </a:ext>
                </a:extLst>
              </a:tr>
              <a:tr h="184887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Mother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25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25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extLst>
                  <a:ext uri="{0D108BD9-81ED-4DB2-BD59-A6C34878D82A}">
                    <a16:rowId xmlns:a16="http://schemas.microsoft.com/office/drawing/2014/main" val="1951318746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Aunt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11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11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extLst>
                  <a:ext uri="{0D108BD9-81ED-4DB2-BD59-A6C34878D82A}">
                    <a16:rowId xmlns:a16="http://schemas.microsoft.com/office/drawing/2014/main" val="1606283524"/>
                  </a:ext>
                </a:extLst>
              </a:tr>
              <a:tr h="184887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Family friend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8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1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9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extLst>
                  <a:ext uri="{0D108BD9-81ED-4DB2-BD59-A6C34878D82A}">
                    <a16:rowId xmlns:a16="http://schemas.microsoft.com/office/drawing/2014/main" val="2540394"/>
                  </a:ext>
                </a:extLst>
              </a:tr>
              <a:tr h="184887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Brother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2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3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5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extLst>
                  <a:ext uri="{0D108BD9-81ED-4DB2-BD59-A6C34878D82A}">
                    <a16:rowId xmlns:a16="http://schemas.microsoft.com/office/drawing/2014/main" val="382757208"/>
                  </a:ext>
                </a:extLst>
              </a:tr>
              <a:tr h="184887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Domino whole liver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5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5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extLst>
                  <a:ext uri="{0D108BD9-81ED-4DB2-BD59-A6C34878D82A}">
                    <a16:rowId xmlns:a16="http://schemas.microsoft.com/office/drawing/2014/main" val="2604093017"/>
                  </a:ext>
                </a:extLst>
              </a:tr>
              <a:tr h="184887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Son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5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5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extLst>
                  <a:ext uri="{0D108BD9-81ED-4DB2-BD59-A6C34878D82A}">
                    <a16:rowId xmlns:a16="http://schemas.microsoft.com/office/drawing/2014/main" val="3681513694"/>
                  </a:ext>
                </a:extLst>
              </a:tr>
              <a:tr h="184887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Cousin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4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4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extLst>
                  <a:ext uri="{0D108BD9-81ED-4DB2-BD59-A6C34878D82A}">
                    <a16:rowId xmlns:a16="http://schemas.microsoft.com/office/drawing/2014/main" val="4176937280"/>
                  </a:ext>
                </a:extLst>
              </a:tr>
              <a:tr h="184887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Sister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3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3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extLst>
                  <a:ext uri="{0D108BD9-81ED-4DB2-BD59-A6C34878D82A}">
                    <a16:rowId xmlns:a16="http://schemas.microsoft.com/office/drawing/2014/main" val="967640339"/>
                  </a:ext>
                </a:extLst>
              </a:tr>
              <a:tr h="184887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Uncle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3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3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extLst>
                  <a:ext uri="{0D108BD9-81ED-4DB2-BD59-A6C34878D82A}">
                    <a16:rowId xmlns:a16="http://schemas.microsoft.com/office/drawing/2014/main" val="4132491913"/>
                  </a:ext>
                </a:extLst>
              </a:tr>
              <a:tr h="184887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Daughter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2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2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extLst>
                  <a:ext uri="{0D108BD9-81ED-4DB2-BD59-A6C34878D82A}">
                    <a16:rowId xmlns:a16="http://schemas.microsoft.com/office/drawing/2014/main" val="4063637304"/>
                  </a:ext>
                </a:extLst>
              </a:tr>
              <a:tr h="184887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Grandmother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2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2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extLst>
                  <a:ext uri="{0D108BD9-81ED-4DB2-BD59-A6C34878D82A}">
                    <a16:rowId xmlns:a16="http://schemas.microsoft.com/office/drawing/2014/main" val="255231738"/>
                  </a:ext>
                </a:extLst>
              </a:tr>
              <a:tr h="184887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Grandfather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1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1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extLst>
                  <a:ext uri="{0D108BD9-81ED-4DB2-BD59-A6C34878D82A}">
                    <a16:rowId xmlns:a16="http://schemas.microsoft.com/office/drawing/2014/main" val="926571990"/>
                  </a:ext>
                </a:extLst>
              </a:tr>
              <a:tr h="184887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Half sister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1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1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extLst>
                  <a:ext uri="{0D108BD9-81ED-4DB2-BD59-A6C34878D82A}">
                    <a16:rowId xmlns:a16="http://schemas.microsoft.com/office/drawing/2014/main" val="2048227255"/>
                  </a:ext>
                </a:extLst>
              </a:tr>
              <a:tr h="184887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Husband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1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1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/>
                </a:tc>
                <a:extLst>
                  <a:ext uri="{0D108BD9-81ED-4DB2-BD59-A6C34878D82A}">
                    <a16:rowId xmlns:a16="http://schemas.microsoft.com/office/drawing/2014/main" val="3443760246"/>
                  </a:ext>
                </a:extLst>
              </a:tr>
              <a:tr h="194302">
                <a:tc>
                  <a:txBody>
                    <a:bodyPr/>
                    <a:lstStyle/>
                    <a:p>
                      <a:pPr algn="just"/>
                      <a:r>
                        <a:rPr lang="en-AU" sz="1100">
                          <a:effectLst/>
                        </a:rPr>
                        <a:t>Second cousin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9115" algn="dec"/>
                        </a:tabLst>
                      </a:pPr>
                      <a:r>
                        <a:rPr lang="en-AU" sz="1100">
                          <a:effectLst/>
                        </a:rPr>
                        <a:t>1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34035" algn="dec"/>
                        </a:tabLs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7365" algn="dec"/>
                        </a:tabLst>
                      </a:pPr>
                      <a:r>
                        <a:rPr lang="en-AU" sz="1100">
                          <a:effectLst/>
                        </a:rPr>
                        <a:t>1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4802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0994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76FBC-1E5B-EA3D-05B9-3BC20CAF1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Section 8. Liver Transplantation in 2022</a:t>
            </a:r>
          </a:p>
        </p:txBody>
      </p:sp>
    </p:spTree>
    <p:extLst>
      <p:ext uri="{BB962C8B-B14F-4D97-AF65-F5344CB8AC3E}">
        <p14:creationId xmlns:p14="http://schemas.microsoft.com/office/powerpoint/2010/main" val="2059720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BEDAC-116E-8809-011E-5B2CBAD6E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Patient demographics by age group (2022)</a:t>
            </a:r>
            <a:endParaRPr lang="en-AU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636E743-944A-1248-A2D0-2DFB1CA03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07615"/>
              </p:ext>
            </p:extLst>
          </p:nvPr>
        </p:nvGraphicFramePr>
        <p:xfrm>
          <a:off x="706211" y="1055913"/>
          <a:ext cx="7238999" cy="4746173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845499">
                  <a:extLst>
                    <a:ext uri="{9D8B030D-6E8A-4147-A177-3AD203B41FA5}">
                      <a16:colId xmlns:a16="http://schemas.microsoft.com/office/drawing/2014/main" val="2667555510"/>
                    </a:ext>
                  </a:extLst>
                </a:gridCol>
                <a:gridCol w="1310342">
                  <a:extLst>
                    <a:ext uri="{9D8B030D-6E8A-4147-A177-3AD203B41FA5}">
                      <a16:colId xmlns:a16="http://schemas.microsoft.com/office/drawing/2014/main" val="182873814"/>
                    </a:ext>
                  </a:extLst>
                </a:gridCol>
                <a:gridCol w="1541579">
                  <a:extLst>
                    <a:ext uri="{9D8B030D-6E8A-4147-A177-3AD203B41FA5}">
                      <a16:colId xmlns:a16="http://schemas.microsoft.com/office/drawing/2014/main" val="205384165"/>
                    </a:ext>
                  </a:extLst>
                </a:gridCol>
                <a:gridCol w="1541579">
                  <a:extLst>
                    <a:ext uri="{9D8B030D-6E8A-4147-A177-3AD203B41FA5}">
                      <a16:colId xmlns:a16="http://schemas.microsoft.com/office/drawing/2014/main" val="4093906528"/>
                    </a:ext>
                  </a:extLst>
                </a:gridCol>
              </a:tblGrid>
              <a:tr h="1173101">
                <a:tc>
                  <a:txBody>
                    <a:bodyPr/>
                    <a:lstStyle/>
                    <a:p>
                      <a:pPr algn="ctr"/>
                      <a:r>
                        <a:rPr lang="en-AU" sz="1200">
                          <a:effectLst/>
                        </a:rPr>
                        <a:t>Patients</a:t>
                      </a:r>
                    </a:p>
                    <a:p>
                      <a:pPr algn="ctr"/>
                      <a:r>
                        <a:rPr lang="en-AU" sz="1200">
                          <a:effectLst/>
                        </a:rPr>
                        <a:t>Transplanted in ANZ in 2022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9530" algn="ctr"/>
                      <a:r>
                        <a:rPr lang="en-AU" sz="1200">
                          <a:effectLst/>
                        </a:rPr>
                        <a:t>Children</a:t>
                      </a:r>
                    </a:p>
                    <a:p>
                      <a:pPr marR="49530" algn="ctr"/>
                      <a:r>
                        <a:rPr lang="en-AU" sz="1200">
                          <a:effectLst/>
                        </a:rPr>
                        <a:t>(&lt;16 years)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>
                          <a:effectLst/>
                        </a:rPr>
                        <a:t>Adults</a:t>
                      </a:r>
                    </a:p>
                    <a:p>
                      <a:pPr algn="ctr"/>
                      <a:r>
                        <a:rPr lang="en-AU" sz="1200">
                          <a:effectLst/>
                        </a:rPr>
                        <a:t>(&gt;=16 years)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>
                          <a:effectLst/>
                        </a:rPr>
                        <a:t>Total Patients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3857708"/>
                  </a:ext>
                </a:extLst>
              </a:tr>
              <a:tr h="297756">
                <a:tc>
                  <a:txBody>
                    <a:bodyPr/>
                    <a:lstStyle/>
                    <a:p>
                      <a:pPr algn="l"/>
                      <a:r>
                        <a:rPr lang="en-AU" sz="1200">
                          <a:effectLst/>
                        </a:rPr>
                        <a:t>Number of patients (% total patients) 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49530"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42   (13.7%)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05130" algn="dec"/>
                        </a:tabLst>
                      </a:pPr>
                      <a:r>
                        <a:rPr lang="en-AU" sz="1200">
                          <a:effectLst/>
                        </a:rPr>
                        <a:t>264   (86.3%)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46405" algn="dec"/>
                        </a:tabLst>
                      </a:pPr>
                      <a:r>
                        <a:rPr lang="en-AU" sz="1200">
                          <a:effectLst/>
                        </a:rPr>
                        <a:t>306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92707903"/>
                  </a:ext>
                </a:extLst>
              </a:tr>
              <a:tr h="297756">
                <a:tc>
                  <a:txBody>
                    <a:bodyPr/>
                    <a:lstStyle/>
                    <a:p>
                      <a:pPr algn="l"/>
                      <a:r>
                        <a:rPr lang="en-AU" sz="1200">
                          <a:effectLst/>
                        </a:rPr>
                        <a:t>Sex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marR="49530"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05130" algn="dec"/>
                        </a:tabLs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46405" algn="dec"/>
                        </a:tabLs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extLst>
                  <a:ext uri="{0D108BD9-81ED-4DB2-BD59-A6C34878D82A}">
                    <a16:rowId xmlns:a16="http://schemas.microsoft.com/office/drawing/2014/main" val="1413810837"/>
                  </a:ext>
                </a:extLst>
              </a:tr>
              <a:tr h="297756">
                <a:tc>
                  <a:txBody>
                    <a:bodyPr/>
                    <a:lstStyle/>
                    <a:p>
                      <a:pPr algn="l"/>
                      <a:r>
                        <a:rPr lang="en-AU" sz="1200">
                          <a:effectLst/>
                        </a:rPr>
                        <a:t> Female (% age category)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marR="49530"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23   (54.8%)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05130" algn="dec"/>
                        </a:tabLst>
                      </a:pPr>
                      <a:r>
                        <a:rPr lang="en-AU" sz="1200">
                          <a:effectLst/>
                        </a:rPr>
                        <a:t>92   (34.8%)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46405" algn="dec"/>
                        </a:tabLst>
                      </a:pPr>
                      <a:r>
                        <a:rPr lang="en-AU" sz="1200">
                          <a:effectLst/>
                        </a:rPr>
                        <a:t>115   (37.6%)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extLst>
                  <a:ext uri="{0D108BD9-81ED-4DB2-BD59-A6C34878D82A}">
                    <a16:rowId xmlns:a16="http://schemas.microsoft.com/office/drawing/2014/main" val="1148389120"/>
                  </a:ext>
                </a:extLst>
              </a:tr>
              <a:tr h="297756">
                <a:tc>
                  <a:txBody>
                    <a:bodyPr/>
                    <a:lstStyle/>
                    <a:p>
                      <a:pPr algn="l"/>
                      <a:r>
                        <a:rPr lang="en-AU" sz="1200">
                          <a:effectLst/>
                        </a:rPr>
                        <a:t> Male (% age category)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marR="49530"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19   (45.2%)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05130" algn="dec"/>
                        </a:tabLst>
                      </a:pPr>
                      <a:r>
                        <a:rPr lang="en-AU" sz="1200">
                          <a:effectLst/>
                        </a:rPr>
                        <a:t>172  (65.2%)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46405" algn="dec"/>
                        </a:tabLst>
                      </a:pPr>
                      <a:r>
                        <a:rPr lang="en-AU" sz="1200">
                          <a:effectLst/>
                        </a:rPr>
                        <a:t>191   (62. 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extLst>
                  <a:ext uri="{0D108BD9-81ED-4DB2-BD59-A6C34878D82A}">
                    <a16:rowId xmlns:a16="http://schemas.microsoft.com/office/drawing/2014/main" val="251618814"/>
                  </a:ext>
                </a:extLst>
              </a:tr>
              <a:tr h="297756">
                <a:tc>
                  <a:txBody>
                    <a:bodyPr/>
                    <a:lstStyle/>
                    <a:p>
                      <a:pPr algn="l"/>
                      <a:r>
                        <a:rPr lang="en-AU" sz="1200">
                          <a:effectLst/>
                        </a:rPr>
                        <a:t>Age at first ANZ transplant in 2022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marR="49530"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05130" algn="dec"/>
                        </a:tabLs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46405" algn="dec"/>
                        </a:tabLs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extLst>
                  <a:ext uri="{0D108BD9-81ED-4DB2-BD59-A6C34878D82A}">
                    <a16:rowId xmlns:a16="http://schemas.microsoft.com/office/drawing/2014/main" val="178594771"/>
                  </a:ext>
                </a:extLst>
              </a:tr>
              <a:tr h="297756">
                <a:tc>
                  <a:txBody>
                    <a:bodyPr/>
                    <a:lstStyle/>
                    <a:p>
                      <a:pPr algn="l"/>
                      <a:r>
                        <a:rPr lang="en-AU" sz="1200">
                          <a:effectLst/>
                        </a:rPr>
                        <a:t> Mean ± SD (years)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marR="49530"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5  ±  5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05130" algn="dec"/>
                        </a:tabLst>
                      </a:pPr>
                      <a:r>
                        <a:rPr lang="en-AU" sz="1200">
                          <a:effectLst/>
                        </a:rPr>
                        <a:t>54 ± 11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46405" algn="dec"/>
                        </a:tabLst>
                      </a:pPr>
                      <a:r>
                        <a:rPr lang="en-AU" sz="1200">
                          <a:effectLst/>
                        </a:rPr>
                        <a:t>47 ± 20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extLst>
                  <a:ext uri="{0D108BD9-81ED-4DB2-BD59-A6C34878D82A}">
                    <a16:rowId xmlns:a16="http://schemas.microsoft.com/office/drawing/2014/main" val="2261498404"/>
                  </a:ext>
                </a:extLst>
              </a:tr>
              <a:tr h="297756">
                <a:tc>
                  <a:txBody>
                    <a:bodyPr/>
                    <a:lstStyle/>
                    <a:p>
                      <a:pPr algn="l"/>
                      <a:r>
                        <a:rPr lang="en-AU" sz="1200">
                          <a:effectLst/>
                        </a:rPr>
                        <a:t> Median (years)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marR="49530"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1 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05130" algn="dec"/>
                        </a:tabLst>
                      </a:pPr>
                      <a:r>
                        <a:rPr lang="en-AU" sz="1200">
                          <a:effectLst/>
                        </a:rPr>
                        <a:t>57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46405" algn="dec"/>
                        </a:tabLst>
                      </a:pPr>
                      <a:r>
                        <a:rPr lang="en-AU" sz="1200">
                          <a:effectLst/>
                        </a:rPr>
                        <a:t>54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extLst>
                  <a:ext uri="{0D108BD9-81ED-4DB2-BD59-A6C34878D82A}">
                    <a16:rowId xmlns:a16="http://schemas.microsoft.com/office/drawing/2014/main" val="1628197802"/>
                  </a:ext>
                </a:extLst>
              </a:tr>
              <a:tr h="297756">
                <a:tc>
                  <a:txBody>
                    <a:bodyPr/>
                    <a:lstStyle/>
                    <a:p>
                      <a:pPr algn="l"/>
                      <a:r>
                        <a:rPr lang="en-AU" sz="1200">
                          <a:effectLst/>
                        </a:rPr>
                        <a:t> Range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marR="49530"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10 d - 15 y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05130" algn="dec"/>
                        </a:tabLst>
                      </a:pPr>
                      <a:r>
                        <a:rPr lang="en-AU" sz="1200">
                          <a:effectLst/>
                        </a:rPr>
                        <a:t>18y - 75 y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46405" algn="dec"/>
                        </a:tabLst>
                      </a:pPr>
                      <a:r>
                        <a:rPr lang="en-AU" sz="1200">
                          <a:effectLst/>
                        </a:rPr>
                        <a:t>10 d - 75 y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extLst>
                  <a:ext uri="{0D108BD9-81ED-4DB2-BD59-A6C34878D82A}">
                    <a16:rowId xmlns:a16="http://schemas.microsoft.com/office/drawing/2014/main" val="3312490210"/>
                  </a:ext>
                </a:extLst>
              </a:tr>
              <a:tr h="297756">
                <a:tc>
                  <a:txBody>
                    <a:bodyPr/>
                    <a:lstStyle/>
                    <a:p>
                      <a:pPr algn="l"/>
                      <a:r>
                        <a:rPr lang="en-AU" sz="1200">
                          <a:effectLst/>
                        </a:rPr>
                        <a:t> Interquartile range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marR="49530"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8 m -  9 y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05130" algn="dec"/>
                        </a:tabLst>
                      </a:pPr>
                      <a:r>
                        <a:rPr lang="en-AU" sz="1200">
                          <a:effectLst/>
                        </a:rPr>
                        <a:t>47 y - 63 y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46405" algn="dec"/>
                        </a:tabLst>
                      </a:pPr>
                      <a:r>
                        <a:rPr lang="en-AU" sz="1200">
                          <a:effectLst/>
                        </a:rPr>
                        <a:t>39 y  - 62 y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extLst>
                  <a:ext uri="{0D108BD9-81ED-4DB2-BD59-A6C34878D82A}">
                    <a16:rowId xmlns:a16="http://schemas.microsoft.com/office/drawing/2014/main" val="2984938821"/>
                  </a:ext>
                </a:extLst>
              </a:tr>
              <a:tr h="297756">
                <a:tc>
                  <a:txBody>
                    <a:bodyPr/>
                    <a:lstStyle/>
                    <a:p>
                      <a:pPr algn="l"/>
                      <a:r>
                        <a:rPr lang="en-AU" sz="1200">
                          <a:effectLst/>
                        </a:rPr>
                        <a:t>Status of patients at 31/12/2022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marR="49530"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05130" algn="dec"/>
                        </a:tabLs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46405" algn="dec"/>
                        </a:tabLs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extLst>
                  <a:ext uri="{0D108BD9-81ED-4DB2-BD59-A6C34878D82A}">
                    <a16:rowId xmlns:a16="http://schemas.microsoft.com/office/drawing/2014/main" val="3247588205"/>
                  </a:ext>
                </a:extLst>
              </a:tr>
              <a:tr h="297756">
                <a:tc>
                  <a:txBody>
                    <a:bodyPr/>
                    <a:lstStyle/>
                    <a:p>
                      <a:pPr algn="l"/>
                      <a:r>
                        <a:rPr lang="en-AU" sz="1200">
                          <a:effectLst/>
                        </a:rPr>
                        <a:t> Alive (% age category)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marR="49530"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41 (97.6%)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05130" algn="dec"/>
                        </a:tabLst>
                      </a:pPr>
                      <a:r>
                        <a:rPr lang="en-AU" sz="1200">
                          <a:effectLst/>
                        </a:rPr>
                        <a:t>250  (94.7%)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46405" algn="dec"/>
                        </a:tabLst>
                      </a:pPr>
                      <a:r>
                        <a:rPr lang="en-AU" sz="1200">
                          <a:effectLst/>
                        </a:rPr>
                        <a:t>291   (95.1%)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/>
                </a:tc>
                <a:extLst>
                  <a:ext uri="{0D108BD9-81ED-4DB2-BD59-A6C34878D82A}">
                    <a16:rowId xmlns:a16="http://schemas.microsoft.com/office/drawing/2014/main" val="293647800"/>
                  </a:ext>
                </a:extLst>
              </a:tr>
              <a:tr h="297756">
                <a:tc>
                  <a:txBody>
                    <a:bodyPr/>
                    <a:lstStyle/>
                    <a:p>
                      <a:pPr algn="l"/>
                      <a:r>
                        <a:rPr lang="en-AU" sz="1200">
                          <a:effectLst/>
                        </a:rPr>
                        <a:t> Deceased (% age category) 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9530"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     1   (2.4%)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05130" algn="dec"/>
                        </a:tabLst>
                      </a:pPr>
                      <a:r>
                        <a:rPr lang="en-AU" sz="1200">
                          <a:effectLst/>
                        </a:rPr>
                        <a:t> 14    (5.3%)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46405" algn="dec"/>
                        </a:tabLst>
                      </a:pPr>
                      <a:r>
                        <a:rPr lang="en-AU" sz="1200">
                          <a:effectLst/>
                        </a:rPr>
                        <a:t>  15     (4.9%)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7275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1807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1B137-44CE-FB65-2B1C-B29D80E1A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Section 9. Liver Transplantation from 1985 – 2022</a:t>
            </a:r>
          </a:p>
        </p:txBody>
      </p:sp>
    </p:spTree>
    <p:extLst>
      <p:ext uri="{BB962C8B-B14F-4D97-AF65-F5344CB8AC3E}">
        <p14:creationId xmlns:p14="http://schemas.microsoft.com/office/powerpoint/2010/main" val="2930767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BA30E-D170-81A8-5BA3-C75A1284E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Section 5. Liver Transplant Waiting List</a:t>
            </a:r>
          </a:p>
        </p:txBody>
      </p:sp>
    </p:spTree>
    <p:extLst>
      <p:ext uri="{BB962C8B-B14F-4D97-AF65-F5344CB8AC3E}">
        <p14:creationId xmlns:p14="http://schemas.microsoft.com/office/powerpoint/2010/main" val="16001296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B4EC241-9CFA-4C2A-9331-1F966187EB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7243042"/>
              </p:ext>
            </p:extLst>
          </p:nvPr>
        </p:nvGraphicFramePr>
        <p:xfrm>
          <a:off x="849032" y="1191611"/>
          <a:ext cx="7416000" cy="4474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79EF3C2-9677-4874-99A5-706677A7E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764" y="248785"/>
            <a:ext cx="8604353" cy="962931"/>
          </a:xfrm>
        </p:spPr>
        <p:txBody>
          <a:bodyPr/>
          <a:lstStyle/>
          <a:p>
            <a:r>
              <a:rPr lang="en-US"/>
              <a:t>Cumulative number of liver transplants and new patients transplanted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01156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C93D98F2-99A3-4B26-9F9F-28DBA9481D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1309687"/>
              </p:ext>
            </p:extLst>
          </p:nvPr>
        </p:nvGraphicFramePr>
        <p:xfrm>
          <a:off x="1331999" y="1299375"/>
          <a:ext cx="6480000" cy="425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1FEABD3D-88D6-105A-848F-478B10341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780" y="248785"/>
            <a:ext cx="8380439" cy="962931"/>
          </a:xfrm>
        </p:spPr>
        <p:txBody>
          <a:bodyPr/>
          <a:lstStyle/>
          <a:p>
            <a:r>
              <a:rPr lang="en-US"/>
              <a:t>Liver transplant rate and total Australia and New Zealand population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15518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A872D-9475-A7D1-BD91-7E9D7A8B8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Patient demographics by age group (1985 – 2022)</a:t>
            </a:r>
            <a:endParaRPr lang="en-AU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25E30E2-F90E-E80E-7308-C83685BB7A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453548"/>
              </p:ext>
            </p:extLst>
          </p:nvPr>
        </p:nvGraphicFramePr>
        <p:xfrm>
          <a:off x="1077686" y="1211716"/>
          <a:ext cx="6999515" cy="494960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527775">
                  <a:extLst>
                    <a:ext uri="{9D8B030D-6E8A-4147-A177-3AD203B41FA5}">
                      <a16:colId xmlns:a16="http://schemas.microsoft.com/office/drawing/2014/main" val="1208732788"/>
                    </a:ext>
                  </a:extLst>
                </a:gridCol>
                <a:gridCol w="1490580">
                  <a:extLst>
                    <a:ext uri="{9D8B030D-6E8A-4147-A177-3AD203B41FA5}">
                      <a16:colId xmlns:a16="http://schemas.microsoft.com/office/drawing/2014/main" val="3402744311"/>
                    </a:ext>
                  </a:extLst>
                </a:gridCol>
                <a:gridCol w="1490580">
                  <a:extLst>
                    <a:ext uri="{9D8B030D-6E8A-4147-A177-3AD203B41FA5}">
                      <a16:colId xmlns:a16="http://schemas.microsoft.com/office/drawing/2014/main" val="2878463895"/>
                    </a:ext>
                  </a:extLst>
                </a:gridCol>
                <a:gridCol w="1490580">
                  <a:extLst>
                    <a:ext uri="{9D8B030D-6E8A-4147-A177-3AD203B41FA5}">
                      <a16:colId xmlns:a16="http://schemas.microsoft.com/office/drawing/2014/main" val="3160306699"/>
                    </a:ext>
                  </a:extLst>
                </a:gridCol>
              </a:tblGrid>
              <a:tr h="1168084">
                <a:tc>
                  <a:txBody>
                    <a:bodyPr/>
                    <a:lstStyle/>
                    <a:p>
                      <a:pPr algn="ctr"/>
                      <a:r>
                        <a:rPr lang="en-AU" sz="1200">
                          <a:effectLst/>
                        </a:rPr>
                        <a:t>Patients</a:t>
                      </a:r>
                    </a:p>
                    <a:p>
                      <a:pPr algn="ctr"/>
                      <a:r>
                        <a:rPr lang="en-AU" sz="1200">
                          <a:effectLst/>
                        </a:rPr>
                        <a:t>Transplanted in ANZ from 1985 to 2022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>
                          <a:effectLst/>
                        </a:rPr>
                        <a:t>Children</a:t>
                      </a:r>
                    </a:p>
                    <a:p>
                      <a:pPr algn="ctr"/>
                      <a:r>
                        <a:rPr lang="en-AU" sz="1200">
                          <a:effectLst/>
                        </a:rPr>
                        <a:t>(&lt;16 years)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>
                          <a:effectLst/>
                        </a:rPr>
                        <a:t>Adults</a:t>
                      </a:r>
                    </a:p>
                    <a:p>
                      <a:pPr algn="ctr"/>
                      <a:r>
                        <a:rPr lang="en-AU" sz="1200">
                          <a:effectLst/>
                        </a:rPr>
                        <a:t>(&gt;=16 years)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>
                          <a:effectLst/>
                        </a:rPr>
                        <a:t>Total Patients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3693487"/>
                  </a:ext>
                </a:extLst>
              </a:tr>
              <a:tr h="520215">
                <a:tc>
                  <a:txBody>
                    <a:bodyPr/>
                    <a:lstStyle/>
                    <a:p>
                      <a:pPr algn="just"/>
                      <a:r>
                        <a:rPr lang="en-AU" sz="1200">
                          <a:effectLst/>
                        </a:rPr>
                        <a:t>Number of patients (% total patients) 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1,132    (16.2%)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5460" algn="dec"/>
                        </a:tabLst>
                      </a:pPr>
                      <a:r>
                        <a:rPr lang="en-AU" sz="1200">
                          <a:effectLst/>
                        </a:rPr>
                        <a:t>5857    (83.8%)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72135" algn="dec"/>
                        </a:tabLst>
                      </a:pPr>
                      <a:r>
                        <a:rPr lang="en-AU" sz="1200">
                          <a:effectLst/>
                        </a:rPr>
                        <a:t>6,989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88530283"/>
                  </a:ext>
                </a:extLst>
              </a:tr>
              <a:tr h="296482">
                <a:tc>
                  <a:txBody>
                    <a:bodyPr/>
                    <a:lstStyle/>
                    <a:p>
                      <a:pPr algn="just"/>
                      <a:r>
                        <a:rPr lang="en-AU" sz="1200">
                          <a:effectLst/>
                        </a:rPr>
                        <a:t>Sex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5460" algn="dec"/>
                        </a:tabLs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72135" algn="dec"/>
                        </a:tabLs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99295679"/>
                  </a:ext>
                </a:extLst>
              </a:tr>
              <a:tr h="296482">
                <a:tc>
                  <a:txBody>
                    <a:bodyPr/>
                    <a:lstStyle/>
                    <a:p>
                      <a:pPr algn="just"/>
                      <a:r>
                        <a:rPr lang="en-AU" sz="1200">
                          <a:effectLst/>
                        </a:rPr>
                        <a:t> Female (% age category)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580    (51.2%)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5460" algn="dec"/>
                        </a:tabLst>
                      </a:pPr>
                      <a:r>
                        <a:rPr lang="en-AU" sz="1200">
                          <a:effectLst/>
                        </a:rPr>
                        <a:t>1,973   (33.7%)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72135" algn="dec"/>
                        </a:tabLst>
                      </a:pPr>
                      <a:r>
                        <a:rPr lang="en-AU" sz="1200">
                          <a:effectLst/>
                        </a:rPr>
                        <a:t>2,553   (36.5%)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20392639"/>
                  </a:ext>
                </a:extLst>
              </a:tr>
              <a:tr h="296482">
                <a:tc>
                  <a:txBody>
                    <a:bodyPr/>
                    <a:lstStyle/>
                    <a:p>
                      <a:pPr algn="just"/>
                      <a:r>
                        <a:rPr lang="en-AU" sz="1200">
                          <a:effectLst/>
                        </a:rPr>
                        <a:t> Male (% age category)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552    (48.8%)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5460" algn="dec"/>
                        </a:tabLst>
                      </a:pPr>
                      <a:r>
                        <a:rPr lang="en-AU" sz="1200">
                          <a:effectLst/>
                        </a:rPr>
                        <a:t>3,884   (66.3%)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72135" algn="dec"/>
                        </a:tabLst>
                      </a:pPr>
                      <a:r>
                        <a:rPr lang="en-AU" sz="1200">
                          <a:effectLst/>
                        </a:rPr>
                        <a:t>4,436   (63.5%)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0848663"/>
                  </a:ext>
                </a:extLst>
              </a:tr>
              <a:tr h="296482">
                <a:tc>
                  <a:txBody>
                    <a:bodyPr/>
                    <a:lstStyle/>
                    <a:p>
                      <a:pPr algn="just"/>
                      <a:r>
                        <a:rPr lang="en-AU" sz="1200">
                          <a:effectLst/>
                        </a:rPr>
                        <a:t>Age at first ANZ transplant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5460" algn="dec"/>
                        </a:tabLs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72135" algn="dec"/>
                        </a:tabLs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4654236"/>
                  </a:ext>
                </a:extLst>
              </a:tr>
              <a:tr h="296482">
                <a:tc>
                  <a:txBody>
                    <a:bodyPr/>
                    <a:lstStyle/>
                    <a:p>
                      <a:pPr algn="just"/>
                      <a:r>
                        <a:rPr lang="en-AU" sz="1200">
                          <a:effectLst/>
                        </a:rPr>
                        <a:t> Mean ± SD (years)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4  ±   4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5460" algn="dec"/>
                        </a:tabLst>
                      </a:pPr>
                      <a:r>
                        <a:rPr lang="en-AU" sz="1200">
                          <a:effectLst/>
                        </a:rPr>
                        <a:t>  50 ±  11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72135" algn="dec"/>
                        </a:tabLst>
                      </a:pPr>
                      <a:r>
                        <a:rPr lang="en-AU" sz="1200">
                          <a:effectLst/>
                        </a:rPr>
                        <a:t>  43 ± 20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68477619"/>
                  </a:ext>
                </a:extLst>
              </a:tr>
              <a:tr h="296482">
                <a:tc>
                  <a:txBody>
                    <a:bodyPr/>
                    <a:lstStyle/>
                    <a:p>
                      <a:pPr algn="just"/>
                      <a:r>
                        <a:rPr lang="en-AU" sz="1200">
                          <a:effectLst/>
                        </a:rPr>
                        <a:t> Median (years)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  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5460" algn="dec"/>
                        </a:tabLst>
                      </a:pPr>
                      <a:r>
                        <a:rPr lang="en-AU" sz="1200">
                          <a:effectLst/>
                        </a:rPr>
                        <a:t>  53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72135" algn="dec"/>
                        </a:tabLst>
                      </a:pPr>
                      <a:r>
                        <a:rPr lang="en-AU" sz="1200">
                          <a:effectLst/>
                        </a:rPr>
                        <a:t>  50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71716521"/>
                  </a:ext>
                </a:extLst>
              </a:tr>
              <a:tr h="296482">
                <a:tc>
                  <a:txBody>
                    <a:bodyPr/>
                    <a:lstStyle/>
                    <a:p>
                      <a:pPr algn="just"/>
                      <a:r>
                        <a:rPr lang="en-AU" sz="1200">
                          <a:effectLst/>
                        </a:rPr>
                        <a:t> Range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10 d - 15 y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5460" algn="dec"/>
                        </a:tabLst>
                      </a:pPr>
                      <a:r>
                        <a:rPr lang="en-AU" sz="1200">
                          <a:effectLst/>
                        </a:rPr>
                        <a:t>  16 y - 75 y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72135" algn="dec"/>
                        </a:tabLst>
                      </a:pPr>
                      <a:r>
                        <a:rPr lang="en-AU" sz="1200">
                          <a:effectLst/>
                        </a:rPr>
                        <a:t>  10 d - 75 y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53940662"/>
                  </a:ext>
                </a:extLst>
              </a:tr>
              <a:tr h="296482">
                <a:tc>
                  <a:txBody>
                    <a:bodyPr/>
                    <a:lstStyle/>
                    <a:p>
                      <a:pPr algn="just"/>
                      <a:r>
                        <a:rPr lang="en-AU" sz="1200">
                          <a:effectLst/>
                        </a:rPr>
                        <a:t> Interquartile range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10 m -  7 y 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5460" algn="dec"/>
                        </a:tabLst>
                      </a:pPr>
                      <a:r>
                        <a:rPr lang="en-AU" sz="1200">
                          <a:effectLst/>
                        </a:rPr>
                        <a:t>  44 y - 59 y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72135" algn="dec"/>
                        </a:tabLst>
                      </a:pPr>
                      <a:r>
                        <a:rPr lang="en-AU" sz="1200">
                          <a:effectLst/>
                        </a:rPr>
                        <a:t>  33 y - 58 y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54136153"/>
                  </a:ext>
                </a:extLst>
              </a:tr>
              <a:tr h="296482">
                <a:tc>
                  <a:txBody>
                    <a:bodyPr/>
                    <a:lstStyle/>
                    <a:p>
                      <a:pPr algn="just"/>
                      <a:r>
                        <a:rPr lang="en-AU" sz="1200">
                          <a:effectLst/>
                        </a:rPr>
                        <a:t>Status of patient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5460" algn="dec"/>
                        </a:tabLs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72135" algn="dec"/>
                        </a:tabLs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45939449"/>
                  </a:ext>
                </a:extLst>
              </a:tr>
              <a:tr h="296482">
                <a:tc>
                  <a:txBody>
                    <a:bodyPr/>
                    <a:lstStyle/>
                    <a:p>
                      <a:pPr algn="just"/>
                      <a:r>
                        <a:rPr lang="en-AU" sz="1200">
                          <a:effectLst/>
                        </a:rPr>
                        <a:t> Alive (% age category)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939    (83.0%)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5460" algn="dec"/>
                        </a:tabLst>
                      </a:pPr>
                      <a:r>
                        <a:rPr lang="en-AU" sz="1200">
                          <a:effectLst/>
                        </a:rPr>
                        <a:t>3,862   (65.9%)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72135" algn="dec"/>
                        </a:tabLst>
                      </a:pPr>
                      <a:r>
                        <a:rPr lang="en-AU" sz="1200">
                          <a:effectLst/>
                        </a:rPr>
                        <a:t>4,801   (68.7%)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91232016"/>
                  </a:ext>
                </a:extLst>
              </a:tr>
              <a:tr h="296482">
                <a:tc>
                  <a:txBody>
                    <a:bodyPr/>
                    <a:lstStyle/>
                    <a:p>
                      <a:pPr algn="just"/>
                      <a:r>
                        <a:rPr lang="en-AU" sz="1200">
                          <a:effectLst/>
                        </a:rPr>
                        <a:t> Deceased (% age category)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193    (17.0%)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5460" algn="dec"/>
                        </a:tabLst>
                      </a:pPr>
                      <a:r>
                        <a:rPr lang="en-AU" sz="1200">
                          <a:effectLst/>
                        </a:rPr>
                        <a:t>1,995   (34.1%)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72135" algn="dec"/>
                        </a:tabLst>
                      </a:pPr>
                      <a:r>
                        <a:rPr lang="en-AU" sz="1200">
                          <a:effectLst/>
                        </a:rPr>
                        <a:t>2,188   (31.3%)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5731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175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7539083"/>
              </p:ext>
            </p:extLst>
          </p:nvPr>
        </p:nvGraphicFramePr>
        <p:xfrm>
          <a:off x="1124262" y="1105524"/>
          <a:ext cx="6895475" cy="4646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EF677152-1137-FC77-F4C9-FDAA32CDD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31" y="353716"/>
            <a:ext cx="8934138" cy="962931"/>
          </a:xfrm>
        </p:spPr>
        <p:txBody>
          <a:bodyPr/>
          <a:lstStyle/>
          <a:p>
            <a:r>
              <a:rPr lang="en-US"/>
              <a:t>Number of patients transplanted by age group by year of first transplant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88448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085592"/>
              </p:ext>
            </p:extLst>
          </p:nvPr>
        </p:nvGraphicFramePr>
        <p:xfrm>
          <a:off x="1176728" y="1053059"/>
          <a:ext cx="6790544" cy="4751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F7CC7D0C-4050-D0D8-E249-F267B605F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248785"/>
            <a:ext cx="8095625" cy="962931"/>
          </a:xfrm>
        </p:spPr>
        <p:txBody>
          <a:bodyPr/>
          <a:lstStyle/>
          <a:p>
            <a:r>
              <a:rPr lang="en-US"/>
              <a:t>Recipient age strata at first Australian or New Zealand transplant (1985 – 2022)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81806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990381"/>
              </p:ext>
            </p:extLst>
          </p:nvPr>
        </p:nvGraphicFramePr>
        <p:xfrm>
          <a:off x="972000" y="1156757"/>
          <a:ext cx="7200000" cy="4544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EF8B7C1-4B6A-BEC8-C8BF-E3B2E64D1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Recipient age strata (percentages) by transplant era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79774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25F-6A6A-6076-8785-6A0B6767D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Paediatric age at first transplant by transplant era</a:t>
            </a:r>
            <a:endParaRPr lang="en-A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B0949A-339D-11F9-0C7E-328646D7F0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905" y="1048305"/>
            <a:ext cx="8096190" cy="4761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7380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BF8DE-D013-D186-63D2-27BFC4B6C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Adult age at first transplant by transplant era</a:t>
            </a:r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712044-15E2-BF96-FE75-F937858C0E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875" y="1047750"/>
            <a:ext cx="809625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2229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2DB59-2A4F-6A1C-6B59-8703850A7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Transplants by age group (1985 – 2022)</a:t>
            </a:r>
            <a:endParaRPr lang="en-AU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24ED243-7D5B-D627-A87E-E11F233638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191701"/>
              </p:ext>
            </p:extLst>
          </p:nvPr>
        </p:nvGraphicFramePr>
        <p:xfrm>
          <a:off x="1333681" y="1632857"/>
          <a:ext cx="6476638" cy="241220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338945">
                  <a:extLst>
                    <a:ext uri="{9D8B030D-6E8A-4147-A177-3AD203B41FA5}">
                      <a16:colId xmlns:a16="http://schemas.microsoft.com/office/drawing/2014/main" val="798027150"/>
                    </a:ext>
                  </a:extLst>
                </a:gridCol>
                <a:gridCol w="1379231">
                  <a:extLst>
                    <a:ext uri="{9D8B030D-6E8A-4147-A177-3AD203B41FA5}">
                      <a16:colId xmlns:a16="http://schemas.microsoft.com/office/drawing/2014/main" val="3721099889"/>
                    </a:ext>
                  </a:extLst>
                </a:gridCol>
                <a:gridCol w="1379231">
                  <a:extLst>
                    <a:ext uri="{9D8B030D-6E8A-4147-A177-3AD203B41FA5}">
                      <a16:colId xmlns:a16="http://schemas.microsoft.com/office/drawing/2014/main" val="2598687173"/>
                    </a:ext>
                  </a:extLst>
                </a:gridCol>
                <a:gridCol w="1379231">
                  <a:extLst>
                    <a:ext uri="{9D8B030D-6E8A-4147-A177-3AD203B41FA5}">
                      <a16:colId xmlns:a16="http://schemas.microsoft.com/office/drawing/2014/main" val="3306709526"/>
                    </a:ext>
                  </a:extLst>
                </a:gridCol>
              </a:tblGrid>
              <a:tr h="1235131">
                <a:tc>
                  <a:txBody>
                    <a:bodyPr/>
                    <a:lstStyle/>
                    <a:p>
                      <a:pPr algn="ctr"/>
                      <a:r>
                        <a:rPr lang="en-AU" sz="1200">
                          <a:effectLst/>
                        </a:rPr>
                        <a:t>Transplants</a:t>
                      </a:r>
                    </a:p>
                    <a:p>
                      <a:pPr algn="ctr"/>
                      <a:r>
                        <a:rPr lang="en-AU" sz="1200">
                          <a:effectLst/>
                        </a:rPr>
                        <a:t>Transplanted in ANZ from 1985 to 2022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>
                          <a:effectLst/>
                        </a:rPr>
                        <a:t>Children</a:t>
                      </a:r>
                    </a:p>
                    <a:p>
                      <a:pPr algn="ctr"/>
                      <a:r>
                        <a:rPr lang="en-AU" sz="1200">
                          <a:effectLst/>
                        </a:rPr>
                        <a:t>(&lt;16 years)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>
                          <a:effectLst/>
                        </a:rPr>
                        <a:t>Adults</a:t>
                      </a:r>
                    </a:p>
                    <a:p>
                      <a:pPr algn="ctr"/>
                      <a:r>
                        <a:rPr lang="en-AU" sz="1200">
                          <a:effectLst/>
                        </a:rPr>
                        <a:t>(&gt;=16 years)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>
                          <a:effectLst/>
                        </a:rPr>
                        <a:t>Total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932695"/>
                  </a:ext>
                </a:extLst>
              </a:tr>
              <a:tr h="626999">
                <a:tc>
                  <a:txBody>
                    <a:bodyPr/>
                    <a:lstStyle/>
                    <a:p>
                      <a:pPr algn="l"/>
                      <a:r>
                        <a:rPr lang="en-AU" sz="1200">
                          <a:effectLst/>
                        </a:rPr>
                        <a:t>Number of transplants (% total transplants)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1,291    (17.0%)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5460" algn="dec"/>
                        </a:tabLst>
                      </a:pPr>
                      <a:r>
                        <a:rPr lang="en-AU" sz="1200">
                          <a:effectLst/>
                        </a:rPr>
                        <a:t>6,289    (83.0%)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717550" algn="dec"/>
                        </a:tabLst>
                      </a:pPr>
                      <a:r>
                        <a:rPr lang="en-AU" sz="1200">
                          <a:effectLst/>
                        </a:rPr>
                        <a:t>7,580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21564359"/>
                  </a:ext>
                </a:extLst>
              </a:tr>
              <a:tr h="550076">
                <a:tc>
                  <a:txBody>
                    <a:bodyPr/>
                    <a:lstStyle/>
                    <a:p>
                      <a:pPr algn="l"/>
                      <a:r>
                        <a:rPr lang="en-AU" sz="1200">
                          <a:effectLst/>
                        </a:rPr>
                        <a:t>Number of patients (% total patients) 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454025" algn="dec"/>
                        </a:tabLst>
                      </a:pPr>
                      <a:r>
                        <a:rPr lang="en-AU" sz="1200">
                          <a:effectLst/>
                        </a:rPr>
                        <a:t>1,132    (16.2%)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505460" algn="dec"/>
                        </a:tabLst>
                      </a:pPr>
                      <a:r>
                        <a:rPr lang="en-AU" sz="1200">
                          <a:effectLst/>
                        </a:rPr>
                        <a:t>5,857    (83.8%)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717550" algn="dec"/>
                        </a:tabLst>
                      </a:pPr>
                      <a:r>
                        <a:rPr lang="en-AU" sz="1200">
                          <a:effectLst/>
                        </a:rPr>
                        <a:t>6,989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934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4038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1798160"/>
              </p:ext>
            </p:extLst>
          </p:nvPr>
        </p:nvGraphicFramePr>
        <p:xfrm>
          <a:off x="1485900" y="889397"/>
          <a:ext cx="6172200" cy="5079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A213F6B5-EC75-101D-A26F-CB143F750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Cumulative number of liver transplants per year by age category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3563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48F70A8-997A-48BD-952E-646B216140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886764"/>
              </p:ext>
            </p:extLst>
          </p:nvPr>
        </p:nvGraphicFramePr>
        <p:xfrm>
          <a:off x="864000" y="1235185"/>
          <a:ext cx="7416000" cy="4387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12B8BAD-757E-23A1-C4CD-4C38D6061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Liver transplant waiting list activity – all patients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231735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9740064"/>
              </p:ext>
            </p:extLst>
          </p:nvPr>
        </p:nvGraphicFramePr>
        <p:xfrm>
          <a:off x="1132226" y="1117373"/>
          <a:ext cx="6879548" cy="4623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73AB40A-ECD3-B268-7078-605070512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Number of liver transplants per year by recipient age category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69852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C050CCD-E2D0-42E9-B323-7F43D78A3A19}"/>
              </a:ext>
              <a:ext uri="{147F2762-F138-4A5C-976F-8EAC2B608ADB}">
                <a16:predDERef xmlns:a16="http://schemas.microsoft.com/office/drawing/2014/main" pred="{00000000-0008-0000-06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5182742"/>
              </p:ext>
            </p:extLst>
          </p:nvPr>
        </p:nvGraphicFramePr>
        <p:xfrm>
          <a:off x="1108431" y="1163892"/>
          <a:ext cx="6927138" cy="453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A0E38A3-F288-1DC6-7CD6-D999045E7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of graft for paediatric recipients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56761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2AABEADF-6616-44F5-B17E-F64DD3B40598}"/>
              </a:ext>
              <a:ext uri="{147F2762-F138-4A5C-976F-8EAC2B608ADB}">
                <a16:predDERef xmlns:a16="http://schemas.microsoft.com/office/drawing/2014/main" pred="{00783B08-A8A5-47F4-B4D1-27E84B5087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0600929"/>
              </p:ext>
            </p:extLst>
          </p:nvPr>
        </p:nvGraphicFramePr>
        <p:xfrm>
          <a:off x="1100936" y="1231758"/>
          <a:ext cx="6942128" cy="4394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976F87F6-2865-97BC-4403-40E7CAAB6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of graft for adult recipients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16161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67490-F365-38E5-9E9B-3A1AC37CE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Section 10. Diagnoses at First Transplant</a:t>
            </a:r>
          </a:p>
        </p:txBody>
      </p:sp>
    </p:spTree>
    <p:extLst>
      <p:ext uri="{BB962C8B-B14F-4D97-AF65-F5344CB8AC3E}">
        <p14:creationId xmlns:p14="http://schemas.microsoft.com/office/powerpoint/2010/main" val="41183383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86563E1-FED2-4939-923B-A97C44B10F1A}"/>
              </a:ext>
              <a:ext uri="{147F2762-F138-4A5C-976F-8EAC2B608ADB}">
                <a16:predDERef xmlns:a16="http://schemas.microsoft.com/office/drawing/2014/main" pre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0885235"/>
              </p:ext>
            </p:extLst>
          </p:nvPr>
        </p:nvGraphicFramePr>
        <p:xfrm>
          <a:off x="1099457" y="1250854"/>
          <a:ext cx="6945086" cy="4356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679D9CEB-B0FF-43E6-87DB-2A5C12362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Primary paediatric diagnosis</a:t>
            </a:r>
          </a:p>
        </p:txBody>
      </p:sp>
    </p:spTree>
    <p:extLst>
      <p:ext uri="{BB962C8B-B14F-4D97-AF65-F5344CB8AC3E}">
        <p14:creationId xmlns:p14="http://schemas.microsoft.com/office/powerpoint/2010/main" val="27476750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E138B7F-3243-409A-AAC8-5AB54C94B65D}"/>
              </a:ext>
              <a:ext uri="{147F2762-F138-4A5C-976F-8EAC2B608ADB}">
                <a16:predDERef xmlns:a16="http://schemas.microsoft.com/office/drawing/2014/main" pred="{93803346-EED9-406D-84B5-FAB277AB4C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4269198"/>
              </p:ext>
            </p:extLst>
          </p:nvPr>
        </p:nvGraphicFramePr>
        <p:xfrm>
          <a:off x="1136877" y="1283511"/>
          <a:ext cx="6870246" cy="4290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691E0543-BB0B-FA9E-B5E7-CB224433D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All paediatric diagnoses</a:t>
            </a:r>
          </a:p>
        </p:txBody>
      </p:sp>
    </p:spTree>
    <p:extLst>
      <p:ext uri="{BB962C8B-B14F-4D97-AF65-F5344CB8AC3E}">
        <p14:creationId xmlns:p14="http://schemas.microsoft.com/office/powerpoint/2010/main" val="32969350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8E65775-264A-42EC-BDEA-076C1545F6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4304851"/>
              </p:ext>
            </p:extLst>
          </p:nvPr>
        </p:nvGraphicFramePr>
        <p:xfrm>
          <a:off x="1003951" y="1391500"/>
          <a:ext cx="7136097" cy="407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3B983733-7F20-A35B-CB4B-1ECF37F72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Primary diagnosis trend in adults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93172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EB1B064-892B-4EEE-AF95-5E890123C1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6394183"/>
              </p:ext>
            </p:extLst>
          </p:nvPr>
        </p:nvGraphicFramePr>
        <p:xfrm>
          <a:off x="938637" y="1315300"/>
          <a:ext cx="7266725" cy="4227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E048D4B8-0B58-1A3B-68A7-554D03858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All diagnoses trend in adults</a:t>
            </a:r>
          </a:p>
        </p:txBody>
      </p:sp>
    </p:spTree>
    <p:extLst>
      <p:ext uri="{BB962C8B-B14F-4D97-AF65-F5344CB8AC3E}">
        <p14:creationId xmlns:p14="http://schemas.microsoft.com/office/powerpoint/2010/main" val="3035387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B45DE31-F264-41CD-B3E8-D59622D45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6408921"/>
              </p:ext>
            </p:extLst>
          </p:nvPr>
        </p:nvGraphicFramePr>
        <p:xfrm>
          <a:off x="864000" y="1234800"/>
          <a:ext cx="7416000" cy="438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C47E9AE3-1A37-3DD5-1899-99F3CD85E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Paediatric liver transplant waiting list activity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3089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AE7866E-8394-431B-A2C2-1C6F2E68C6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3250257"/>
              </p:ext>
            </p:extLst>
          </p:nvPr>
        </p:nvGraphicFramePr>
        <p:xfrm>
          <a:off x="860400" y="1161765"/>
          <a:ext cx="7423200" cy="4534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89A8EAF-BD1A-BBB4-9ECF-5E7227CB6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8785"/>
            <a:ext cx="7886700" cy="962931"/>
          </a:xfrm>
        </p:spPr>
        <p:txBody>
          <a:bodyPr/>
          <a:lstStyle/>
          <a:p>
            <a:r>
              <a:rPr lang="en-US"/>
              <a:t>Adult liver transplant waiting list activity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405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89BF13A-7C4A-4310-89A7-8C3F32ACE7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1993281"/>
              </p:ext>
            </p:extLst>
          </p:nvPr>
        </p:nvGraphicFramePr>
        <p:xfrm>
          <a:off x="864000" y="1197221"/>
          <a:ext cx="7416000" cy="4463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FA6F013-7303-C0DB-2A27-82AD8F106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on waiting list by year of delisting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1173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400-0000030000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583727"/>
              </p:ext>
            </p:extLst>
          </p:nvPr>
        </p:nvGraphicFramePr>
        <p:xfrm>
          <a:off x="864000" y="1071888"/>
          <a:ext cx="7416000" cy="4714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6F08A61D-1816-20ED-5D2C-8D0F9FD7B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Urgent category 1 waiting list outcomes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3314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400-0000040000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0165261"/>
              </p:ext>
            </p:extLst>
          </p:nvPr>
        </p:nvGraphicFramePr>
        <p:xfrm>
          <a:off x="864000" y="1148216"/>
          <a:ext cx="7416000" cy="4561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E1E5FAF-E1F2-A732-F978-0D27281D1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Urgent category 2 waiting list outcomes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9188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BA30E-D170-81A8-5BA3-C75A1284E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Section 6. Deceased Liver Donors</a:t>
            </a:r>
          </a:p>
        </p:txBody>
      </p:sp>
    </p:spTree>
    <p:extLst>
      <p:ext uri="{BB962C8B-B14F-4D97-AF65-F5344CB8AC3E}">
        <p14:creationId xmlns:p14="http://schemas.microsoft.com/office/powerpoint/2010/main" val="2499435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19BA9D46F5D6478100E2252568E797" ma:contentTypeVersion="18" ma:contentTypeDescription="Create a new document." ma:contentTypeScope="" ma:versionID="53f610a7d94695b55d12dbd4dd36b847">
  <xsd:schema xmlns:xsd="http://www.w3.org/2001/XMLSchema" xmlns:xs="http://www.w3.org/2001/XMLSchema" xmlns:p="http://schemas.microsoft.com/office/2006/metadata/properties" xmlns:ns2="8fa17b4d-640c-4921-8886-33d2b38e7d6c" xmlns:ns3="effdf2cc-b12a-41f2-91a6-814341b6a5c2" targetNamespace="http://schemas.microsoft.com/office/2006/metadata/properties" ma:root="true" ma:fieldsID="46570808634462fbfd215a0daab905c8" ns2:_="" ns3:_="">
    <xsd:import namespace="8fa17b4d-640c-4921-8886-33d2b38e7d6c"/>
    <xsd:import namespace="effdf2cc-b12a-41f2-91a6-814341b6a5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a17b4d-640c-4921-8886-33d2b38e7d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8d80994-4b2d-4dea-bec9-c276b32ddb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fdf2cc-b12a-41f2-91a6-814341b6a5c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2ca515f-0ddd-47d4-b0a8-9773ab011450}" ma:internalName="TaxCatchAll" ma:showField="CatchAllData" ma:web="effdf2cc-b12a-41f2-91a6-814341b6a5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fdf2cc-b12a-41f2-91a6-814341b6a5c2" xsi:nil="true"/>
    <lcf76f155ced4ddcb4097134ff3c332f xmlns="8fa17b4d-640c-4921-8886-33d2b38e7d6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34CD96D-1289-4763-8191-98E152931C78}">
  <ds:schemaRefs>
    <ds:schemaRef ds:uri="8fa17b4d-640c-4921-8886-33d2b38e7d6c"/>
    <ds:schemaRef ds:uri="effdf2cc-b12a-41f2-91a6-814341b6a5c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7C03817-BB50-4E02-9AE8-F467D52244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5F1A96-0D5C-4ABE-B836-86B22EE9C302}">
  <ds:schemaRefs>
    <ds:schemaRef ds:uri="effdf2cc-b12a-41f2-91a6-814341b6a5c2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8fa17b4d-640c-4921-8886-33d2b38e7d6c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1573</Words>
  <Application>Microsoft Office PowerPoint</Application>
  <PresentationFormat>On-screen Show (4:3)</PresentationFormat>
  <Paragraphs>465</Paragraphs>
  <Slides>37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Calibri Light</vt:lpstr>
      <vt:lpstr>Office 2013 - 2022 Theme</vt:lpstr>
      <vt:lpstr>34th Annual Report on  Liver and Intestinal Transplantation Activity in Australia and New Zealand  Data to 31 December 2022</vt:lpstr>
      <vt:lpstr>Section 5. Liver Transplant Waiting List</vt:lpstr>
      <vt:lpstr>Liver transplant waiting list activity – all patients</vt:lpstr>
      <vt:lpstr>Paediatric liver transplant waiting list activity</vt:lpstr>
      <vt:lpstr>Adult liver transplant waiting list activity</vt:lpstr>
      <vt:lpstr>Time on waiting list by year of delisting</vt:lpstr>
      <vt:lpstr>Urgent category 1 waiting list outcomes</vt:lpstr>
      <vt:lpstr>Urgent category 2 waiting list outcomes</vt:lpstr>
      <vt:lpstr>Section 6. Deceased Liver Donors</vt:lpstr>
      <vt:lpstr>Deceased donors and grafts transplanted by year</vt:lpstr>
      <vt:lpstr>Transplants utilising machine perfusion with donor source type</vt:lpstr>
      <vt:lpstr>Transplants with donor source type and use of machine perfusion</vt:lpstr>
      <vt:lpstr>Median age of deceased donors by transplant era</vt:lpstr>
      <vt:lpstr>Deceased donor age by transplant era</vt:lpstr>
      <vt:lpstr>Section 7. Living Liver Donors</vt:lpstr>
      <vt:lpstr>Living liver donor demographics</vt:lpstr>
      <vt:lpstr>Section 8. Liver Transplantation in 2022</vt:lpstr>
      <vt:lpstr>Patient demographics by age group (2022)</vt:lpstr>
      <vt:lpstr>Section 9. Liver Transplantation from 1985 – 2022</vt:lpstr>
      <vt:lpstr>Cumulative number of liver transplants and new patients transplanted</vt:lpstr>
      <vt:lpstr>Liver transplant rate and total Australia and New Zealand population</vt:lpstr>
      <vt:lpstr>Patient demographics by age group (1985 – 2022)</vt:lpstr>
      <vt:lpstr>Number of patients transplanted by age group by year of first transplant</vt:lpstr>
      <vt:lpstr>Recipient age strata at first Australian or New Zealand transplant (1985 – 2022)</vt:lpstr>
      <vt:lpstr>Recipient age strata (percentages) by transplant era</vt:lpstr>
      <vt:lpstr>Paediatric age at first transplant by transplant era</vt:lpstr>
      <vt:lpstr>Adult age at first transplant by transplant era</vt:lpstr>
      <vt:lpstr>Transplants by age group (1985 – 2022)</vt:lpstr>
      <vt:lpstr>Cumulative number of liver transplants per year by age category</vt:lpstr>
      <vt:lpstr>Number of liver transplants per year by recipient age category</vt:lpstr>
      <vt:lpstr>Type of graft for paediatric recipients</vt:lpstr>
      <vt:lpstr>Type of graft for adult recipients</vt:lpstr>
      <vt:lpstr>Section 10. Diagnoses at First Transplant</vt:lpstr>
      <vt:lpstr>Primary paediatric diagnosis</vt:lpstr>
      <vt:lpstr>All paediatric diagnoses</vt:lpstr>
      <vt:lpstr>Primary diagnosis trend in adults</vt:lpstr>
      <vt:lpstr>All diagnoses trend in adults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Mandy Byrne</dc:creator>
  <cp:lastModifiedBy>Mandy Byrne</cp:lastModifiedBy>
  <cp:revision>1</cp:revision>
  <dcterms:created xsi:type="dcterms:W3CDTF">2022-06-28T07:01:26Z</dcterms:created>
  <dcterms:modified xsi:type="dcterms:W3CDTF">2024-03-18T08:12:44Z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0x0101002A19BA9D46F5D6478100E2252568E797</vt:lpwstr>
  </property>
  <property fmtid="{D5CDD505-2E9C-101B-9397-08002B2CF9AE}" pid="3" name="MediaServiceImageTags">
    <vt:lpwstr/>
  </property>
</Properties>
</file>